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1E52B-E0A4-4223-9B0B-B4C9DA12A62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CB366046-4264-45C0-8E69-0362C15602AA}">
      <dgm:prSet phldrT="[Tekst]" custT="1"/>
      <dgm:spPr>
        <a:solidFill>
          <a:schemeClr val="bg1"/>
        </a:solidFill>
        <a:ln>
          <a:solidFill>
            <a:srgbClr val="C00000"/>
          </a:solidFill>
        </a:ln>
      </dgm:spPr>
      <dgm:t>
        <a:bodyPr anchor="t"/>
        <a:lstStyle/>
        <a:p>
          <a:r>
            <a:rPr lang="da-DK" sz="800" b="1" dirty="0">
              <a:solidFill>
                <a:schemeClr val="tx1"/>
              </a:solidFill>
            </a:rPr>
            <a:t>Byretspræsident</a:t>
          </a:r>
        </a:p>
        <a:p>
          <a:r>
            <a:rPr lang="da-DK" sz="800" dirty="0">
              <a:solidFill>
                <a:schemeClr val="tx1"/>
              </a:solidFill>
            </a:rPr>
            <a:t>Trine Poulsen</a:t>
          </a:r>
          <a:endParaRPr lang="da-DK" sz="500" dirty="0">
            <a:solidFill>
              <a:schemeClr val="tx1"/>
            </a:solidFill>
          </a:endParaRPr>
        </a:p>
      </dgm:t>
    </dgm:pt>
    <dgm:pt modelId="{916C90FD-C183-47C8-B2A5-51343159283C}" type="parTrans" cxnId="{F1623510-2059-445B-A2EC-EE5411A73EBF}">
      <dgm:prSet/>
      <dgm:spPr/>
      <dgm:t>
        <a:bodyPr/>
        <a:lstStyle/>
        <a:p>
          <a:endParaRPr lang="da-DK"/>
        </a:p>
      </dgm:t>
    </dgm:pt>
    <dgm:pt modelId="{929AFC87-68BF-423D-84F5-9715707AEDB0}" type="sibTrans" cxnId="{F1623510-2059-445B-A2EC-EE5411A73EBF}">
      <dgm:prSet/>
      <dgm:spPr/>
      <dgm:t>
        <a:bodyPr/>
        <a:lstStyle/>
        <a:p>
          <a:endParaRPr lang="da-DK"/>
        </a:p>
      </dgm:t>
    </dgm:pt>
    <dgm:pt modelId="{EDB83E0E-2D08-490A-8BE3-D3B0EF074FFE}" type="asst">
      <dgm:prSet phldrT="[Tekst]" custT="1"/>
      <dgm:spPr>
        <a:solidFill>
          <a:schemeClr val="bg1"/>
        </a:solidFill>
        <a:ln>
          <a:solidFill>
            <a:srgbClr val="C00000"/>
          </a:solidFill>
        </a:ln>
      </dgm:spPr>
      <dgm:t>
        <a:bodyPr anchor="t"/>
        <a:lstStyle/>
        <a:p>
          <a:r>
            <a:rPr lang="da-DK" sz="800" b="1" dirty="0">
              <a:solidFill>
                <a:schemeClr val="tx1"/>
              </a:solidFill>
            </a:rPr>
            <a:t>Adm. Chef</a:t>
          </a:r>
        </a:p>
        <a:p>
          <a:r>
            <a:rPr lang="da-DK" sz="800" dirty="0">
              <a:solidFill>
                <a:schemeClr val="tx1"/>
              </a:solidFill>
            </a:rPr>
            <a:t>Mette Carl</a:t>
          </a:r>
          <a:r>
            <a:rPr lang="da-DK" sz="500" dirty="0">
              <a:solidFill>
                <a:schemeClr val="tx1"/>
              </a:solidFill>
            </a:rPr>
            <a:t> </a:t>
          </a:r>
        </a:p>
      </dgm:t>
    </dgm:pt>
    <dgm:pt modelId="{0FC02E08-C881-464F-9FB0-E0F1742925F3}" type="parTrans" cxnId="{806764D9-C404-4489-BF69-B29B8C82A266}">
      <dgm:prSet/>
      <dgm:spPr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D0F0CFD9-3869-4D6D-88E8-61DAE59C6EDE}" type="sibTrans" cxnId="{806764D9-C404-4489-BF69-B29B8C82A266}">
      <dgm:prSet/>
      <dgm:spPr/>
      <dgm:t>
        <a:bodyPr/>
        <a:lstStyle/>
        <a:p>
          <a:endParaRPr lang="da-DK"/>
        </a:p>
      </dgm:t>
    </dgm:pt>
    <dgm:pt modelId="{441B44DE-C8B0-4AB2-8E43-B84CCFFE9496}">
      <dgm:prSet phldrT="[Tekst]"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r>
            <a:rPr lang="da-DK" sz="800" dirty="0">
              <a:solidFill>
                <a:schemeClr val="tx1"/>
              </a:solidFill>
            </a:rPr>
            <a:t>Administrationen</a:t>
          </a:r>
        </a:p>
      </dgm:t>
    </dgm:pt>
    <dgm:pt modelId="{5DE2D8E8-FFF0-4171-8F6A-21143C60EB3F}" type="parTrans" cxnId="{29980585-6EEF-4C2A-9E71-A3D1826B2DFD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AA204FDB-67F9-4DE1-B903-3CC72674B10E}" type="sibTrans" cxnId="{29980585-6EEF-4C2A-9E71-A3D1826B2DFD}">
      <dgm:prSet/>
      <dgm:spPr/>
      <dgm:t>
        <a:bodyPr/>
        <a:lstStyle/>
        <a:p>
          <a:endParaRPr lang="da-DK"/>
        </a:p>
      </dgm:t>
    </dgm:pt>
    <dgm:pt modelId="{CE082914-0A26-4A0C-9733-B855DFAAB605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 anchor="t"/>
        <a:lstStyle/>
        <a:p>
          <a:pPr>
            <a:lnSpc>
              <a:spcPct val="100000"/>
            </a:lnSpc>
          </a:pPr>
          <a:r>
            <a:rPr lang="da-DK" sz="800" b="1" dirty="0">
              <a:solidFill>
                <a:schemeClr val="tx1"/>
              </a:solidFill>
            </a:rPr>
            <a:t>Funktionschef</a:t>
          </a:r>
        </a:p>
        <a:p>
          <a:pPr>
            <a:lnSpc>
              <a:spcPct val="100000"/>
            </a:lnSpc>
          </a:pPr>
          <a:r>
            <a:rPr lang="da-DK" sz="800" dirty="0">
              <a:solidFill>
                <a:schemeClr val="tx1"/>
              </a:solidFill>
            </a:rPr>
            <a:t>Mette Øvre</a:t>
          </a:r>
        </a:p>
        <a:p>
          <a:pPr>
            <a:lnSpc>
              <a:spcPct val="100000"/>
            </a:lnSpc>
          </a:pPr>
          <a:endParaRPr lang="da-DK" sz="800" b="1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r>
            <a:rPr lang="da-DK" sz="800" b="1" dirty="0">
              <a:solidFill>
                <a:schemeClr val="tx1"/>
              </a:solidFill>
            </a:rPr>
            <a:t>Teamleder</a:t>
          </a:r>
        </a:p>
        <a:p>
          <a:pPr>
            <a:lnSpc>
              <a:spcPct val="100000"/>
            </a:lnSpc>
          </a:pPr>
          <a:r>
            <a:rPr lang="da-DK" sz="800" dirty="0">
              <a:solidFill>
                <a:schemeClr val="tx1"/>
              </a:solidFill>
            </a:rPr>
            <a:t>Pernille L. Jensen </a:t>
          </a:r>
        </a:p>
      </dgm:t>
    </dgm:pt>
    <dgm:pt modelId="{6A555084-F848-4A92-A7D4-9085E01F62B0}" type="parTrans" cxnId="{4BBB1574-5322-4EF2-B4C0-30C4F0DD61E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9C1746CA-DD68-4990-9BE4-DB9B85A21D34}" type="sibTrans" cxnId="{4BBB1574-5322-4EF2-B4C0-30C4F0DD61EE}">
      <dgm:prSet/>
      <dgm:spPr/>
      <dgm:t>
        <a:bodyPr/>
        <a:lstStyle/>
        <a:p>
          <a:endParaRPr lang="da-DK"/>
        </a:p>
      </dgm:t>
    </dgm:pt>
    <dgm:pt modelId="{EC85A582-92F4-419C-BB5E-72EBEE36445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r>
            <a:rPr lang="da-DK" sz="800" dirty="0">
              <a:solidFill>
                <a:schemeClr val="tx1"/>
              </a:solidFill>
            </a:rPr>
            <a:t>Info og retsbude</a:t>
          </a:r>
          <a:endParaRPr lang="da-DK" sz="900" dirty="0">
            <a:solidFill>
              <a:schemeClr val="tx1"/>
            </a:solidFill>
          </a:endParaRPr>
        </a:p>
      </dgm:t>
    </dgm:pt>
    <dgm:pt modelId="{5C9AAB57-EC10-4CCC-BC29-45A564884C45}" type="parTrans" cxnId="{75CEF2C0-AA13-4FE8-949D-793DF147D378}">
      <dgm:prSet/>
      <dgm:spPr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EED553C9-D365-42BA-B473-9DB9F1FEF4A9}" type="sibTrans" cxnId="{75CEF2C0-AA13-4FE8-949D-793DF147D378}">
      <dgm:prSet/>
      <dgm:spPr/>
      <dgm:t>
        <a:bodyPr/>
        <a:lstStyle/>
        <a:p>
          <a:endParaRPr lang="da-DK"/>
        </a:p>
      </dgm:t>
    </dgm:pt>
    <dgm:pt modelId="{E4071F81-C8C9-4432-AFDA-ED44D4175449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endParaRPr lang="da-DK" sz="800" b="0" dirty="0">
            <a:solidFill>
              <a:schemeClr val="tx1"/>
            </a:solidFill>
          </a:endParaRPr>
        </a:p>
        <a:p>
          <a:endParaRPr lang="da-DK" sz="800" b="0" dirty="0">
            <a:solidFill>
              <a:schemeClr val="tx1"/>
            </a:solidFill>
          </a:endParaRPr>
        </a:p>
      </dgm:t>
    </dgm:pt>
    <dgm:pt modelId="{FF9508B6-167F-45D3-B0CB-A6308995C385}" type="parTrans" cxnId="{4A9943A8-CCA0-4957-8A43-8FED0DE06F6D}">
      <dgm:prSet/>
      <dgm:spPr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75AA1C23-1765-4F51-9A4F-1E32E008A500}" type="sibTrans" cxnId="{4A9943A8-CCA0-4957-8A43-8FED0DE06F6D}">
      <dgm:prSet/>
      <dgm:spPr/>
      <dgm:t>
        <a:bodyPr/>
        <a:lstStyle/>
        <a:p>
          <a:endParaRPr lang="da-DK"/>
        </a:p>
      </dgm:t>
    </dgm:pt>
    <dgm:pt modelId="{B56B0613-76E7-47F0-87D1-51E06FF0230F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r>
            <a:rPr lang="da-DK" sz="800" dirty="0">
              <a:solidFill>
                <a:schemeClr val="tx1"/>
              </a:solidFill>
            </a:rPr>
            <a:t>Fogedretten</a:t>
          </a:r>
        </a:p>
      </dgm:t>
    </dgm:pt>
    <dgm:pt modelId="{FFC02DDA-592B-41F8-873F-AEACFD425003}" type="parTrans" cxnId="{264CA51E-FE1D-4B24-A3B1-481357E93081}">
      <dgm:prSet/>
      <dgm:spPr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04783528-9B6F-47E4-9992-4A7F14D83BD7}" type="sibTrans" cxnId="{264CA51E-FE1D-4B24-A3B1-481357E93081}">
      <dgm:prSet/>
      <dgm:spPr/>
      <dgm:t>
        <a:bodyPr/>
        <a:lstStyle/>
        <a:p>
          <a:endParaRPr lang="da-DK"/>
        </a:p>
      </dgm:t>
    </dgm:pt>
    <dgm:pt modelId="{584142D1-BD9A-4DF0-9FBE-452EA73CB3E9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r>
            <a:rPr lang="da-DK" sz="800" dirty="0">
              <a:solidFill>
                <a:schemeClr val="tx1"/>
              </a:solidFill>
            </a:rPr>
            <a:t>Retssekretariatet </a:t>
          </a:r>
        </a:p>
      </dgm:t>
    </dgm:pt>
    <dgm:pt modelId="{72860722-B76F-4E7E-A8D8-AB311CDB2AED}" type="parTrans" cxnId="{D2910AEF-16C1-4EEF-B9BF-BAF4CEEA625F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C421445E-02E2-406A-BFEA-6E1757422D53}" type="sibTrans" cxnId="{D2910AEF-16C1-4EEF-B9BF-BAF4CEEA625F}">
      <dgm:prSet/>
      <dgm:spPr/>
      <dgm:t>
        <a:bodyPr/>
        <a:lstStyle/>
        <a:p>
          <a:endParaRPr lang="da-DK"/>
        </a:p>
      </dgm:t>
    </dgm:pt>
    <dgm:pt modelId="{902AAD7E-05EB-4F9A-AE44-0F8A0D1C28B3}" type="asst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ctr"/>
          <a:endParaRPr lang="da-DK" sz="800" b="0" dirty="0">
            <a:ln>
              <a:noFill/>
            </a:ln>
            <a:solidFill>
              <a:schemeClr val="tx1"/>
            </a:solidFill>
          </a:endParaRPr>
        </a:p>
      </dgm:t>
    </dgm:pt>
    <dgm:pt modelId="{5B5AD9B1-3D80-477A-ADA3-99643E809384}" type="parTrans" cxnId="{B5985601-BF01-402C-A0EA-F0C818A7A0DC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4854375F-64A8-4C75-AF1B-08F20B314576}" type="sibTrans" cxnId="{B5985601-BF01-402C-A0EA-F0C818A7A0DC}">
      <dgm:prSet/>
      <dgm:spPr/>
      <dgm:t>
        <a:bodyPr/>
        <a:lstStyle/>
        <a:p>
          <a:endParaRPr lang="da-DK"/>
        </a:p>
      </dgm:t>
    </dgm:pt>
    <dgm:pt modelId="{1C99355C-4733-4008-8574-060EE43D2A93}">
      <dgm:prSet phldrT="[Tekst]" custT="1"/>
      <dgm:spPr>
        <a:solidFill>
          <a:schemeClr val="bg1"/>
        </a:solidFill>
        <a:ln>
          <a:solidFill>
            <a:srgbClr val="C00000"/>
          </a:solidFill>
        </a:ln>
      </dgm:spPr>
      <dgm:t>
        <a:bodyPr anchor="t"/>
        <a:lstStyle/>
        <a:p>
          <a:pPr>
            <a:lnSpc>
              <a:spcPct val="100000"/>
            </a:lnSpc>
          </a:pPr>
          <a:r>
            <a:rPr lang="da-DK" sz="800" b="1" dirty="0">
              <a:solidFill>
                <a:schemeClr val="tx1"/>
              </a:solidFill>
            </a:rPr>
            <a:t>Funktionschef</a:t>
          </a:r>
        </a:p>
        <a:p>
          <a:pPr>
            <a:lnSpc>
              <a:spcPct val="100000"/>
            </a:lnSpc>
          </a:pPr>
          <a:r>
            <a:rPr lang="da-DK" sz="800" b="0" dirty="0">
              <a:solidFill>
                <a:schemeClr val="tx1"/>
              </a:solidFill>
            </a:rPr>
            <a:t>Michael Wennicke, kst </a:t>
          </a:r>
          <a:endParaRPr lang="da-DK" sz="800" b="1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r>
            <a:rPr lang="da-DK" sz="800" b="1" dirty="0">
              <a:solidFill>
                <a:schemeClr val="tx1"/>
              </a:solidFill>
            </a:rPr>
            <a:t>Afdelingsleder</a:t>
          </a:r>
        </a:p>
        <a:p>
          <a:pPr>
            <a:lnSpc>
              <a:spcPct val="100000"/>
            </a:lnSpc>
          </a:pPr>
          <a:r>
            <a:rPr lang="da-DK" sz="800" dirty="0">
              <a:solidFill>
                <a:schemeClr val="tx1"/>
              </a:solidFill>
            </a:rPr>
            <a:t>Trine S. Solgaard</a:t>
          </a:r>
        </a:p>
      </dgm:t>
    </dgm:pt>
    <dgm:pt modelId="{A53490AB-ADC5-4441-BEEF-1F7AFE62A0C1}" type="parTrans" cxnId="{10BA747A-8719-4AA0-8103-7B65B280A4A7}">
      <dgm:prSet/>
      <dgm:spPr/>
      <dgm:t>
        <a:bodyPr/>
        <a:lstStyle/>
        <a:p>
          <a:endParaRPr lang="da-DK"/>
        </a:p>
      </dgm:t>
    </dgm:pt>
    <dgm:pt modelId="{18F1690C-2B78-4F98-B3F0-46BB2C9EFB9B}" type="sibTrans" cxnId="{10BA747A-8719-4AA0-8103-7B65B280A4A7}">
      <dgm:prSet/>
      <dgm:spPr/>
      <dgm:t>
        <a:bodyPr/>
        <a:lstStyle/>
        <a:p>
          <a:endParaRPr lang="da-DK"/>
        </a:p>
      </dgm:t>
    </dgm:pt>
    <dgm:pt modelId="{D6894954-DF5E-4A1C-A09A-73D1A1209EB7}">
      <dgm:prSet custT="1"/>
      <dgm:spPr>
        <a:noFill/>
        <a:ln>
          <a:noFill/>
        </a:ln>
      </dgm:spPr>
      <dgm:t>
        <a:bodyPr anchor="t"/>
        <a:lstStyle/>
        <a:p>
          <a:endParaRPr lang="da-DK" sz="800" dirty="0">
            <a:solidFill>
              <a:schemeClr val="tx1"/>
            </a:solidFill>
          </a:endParaRPr>
        </a:p>
      </dgm:t>
    </dgm:pt>
    <dgm:pt modelId="{1125EF25-653E-4AC6-AD35-909266FEAC6D}" type="sibTrans" cxnId="{5AD0C6F1-E042-4F51-A2BF-8EBC62E1CB01}">
      <dgm:prSet/>
      <dgm:spPr/>
      <dgm:t>
        <a:bodyPr/>
        <a:lstStyle/>
        <a:p>
          <a:endParaRPr lang="da-DK"/>
        </a:p>
      </dgm:t>
    </dgm:pt>
    <dgm:pt modelId="{3807ACE6-650A-498D-A7D5-001C6C9EA6E1}" type="parTrans" cxnId="{5AD0C6F1-E042-4F51-A2BF-8EBC62E1CB01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5A4C7772-7236-4CDC-8255-D8491651D473}">
      <dgm:prSet phldrT="[Tekst]" custT="1"/>
      <dgm:spPr>
        <a:solidFill>
          <a:schemeClr val="bg1"/>
        </a:solidFill>
        <a:ln>
          <a:solidFill>
            <a:srgbClr val="C00000"/>
          </a:solidFill>
        </a:ln>
      </dgm:spPr>
      <dgm:t>
        <a:bodyPr anchor="t"/>
        <a:lstStyle/>
        <a:p>
          <a:pPr>
            <a:lnSpc>
              <a:spcPct val="100000"/>
            </a:lnSpc>
          </a:pPr>
          <a:r>
            <a:rPr lang="da-DK" sz="800" b="1" dirty="0">
              <a:solidFill>
                <a:schemeClr val="tx1"/>
              </a:solidFill>
            </a:rPr>
            <a:t>Funktionschef</a:t>
          </a:r>
        </a:p>
        <a:p>
          <a:pPr>
            <a:lnSpc>
              <a:spcPct val="100000"/>
            </a:lnSpc>
          </a:pPr>
          <a:r>
            <a:rPr lang="da-DK" sz="800" b="0" dirty="0">
              <a:solidFill>
                <a:schemeClr val="tx1"/>
              </a:solidFill>
            </a:rPr>
            <a:t>Jakob Herborg</a:t>
          </a:r>
        </a:p>
        <a:p>
          <a:pPr>
            <a:lnSpc>
              <a:spcPct val="100000"/>
            </a:lnSpc>
          </a:pPr>
          <a:endParaRPr lang="da-DK" sz="800" b="1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r>
            <a:rPr lang="da-DK" sz="800" b="1" dirty="0">
              <a:solidFill>
                <a:schemeClr val="tx1"/>
              </a:solidFill>
            </a:rPr>
            <a:t>Afdelingsleder</a:t>
          </a:r>
        </a:p>
        <a:p>
          <a:pPr>
            <a:lnSpc>
              <a:spcPct val="100000"/>
            </a:lnSpc>
          </a:pPr>
          <a:r>
            <a:rPr lang="da-DK" sz="800" dirty="0">
              <a:solidFill>
                <a:schemeClr val="tx1"/>
              </a:solidFill>
            </a:rPr>
            <a:t>Christina M. Juhler</a:t>
          </a:r>
        </a:p>
      </dgm:t>
    </dgm:pt>
    <dgm:pt modelId="{1BEB96AA-246F-4FBA-95C5-FE45EA99BB0C}" type="parTrans" cxnId="{36CB3CA7-28F8-45B4-91E9-4487D01EC6D0}">
      <dgm:prSet/>
      <dgm:spPr/>
      <dgm:t>
        <a:bodyPr/>
        <a:lstStyle/>
        <a:p>
          <a:endParaRPr lang="da-DK"/>
        </a:p>
      </dgm:t>
    </dgm:pt>
    <dgm:pt modelId="{7459CBAA-6A19-4581-B378-BDB6D53171AB}" type="sibTrans" cxnId="{36CB3CA7-28F8-45B4-91E9-4487D01EC6D0}">
      <dgm:prSet/>
      <dgm:spPr/>
      <dgm:t>
        <a:bodyPr/>
        <a:lstStyle/>
        <a:p>
          <a:endParaRPr lang="da-DK"/>
        </a:p>
      </dgm:t>
    </dgm:pt>
    <dgm:pt modelId="{C0A69D01-B73E-4AA1-AEB1-7691BFFC48FA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r>
            <a:rPr lang="da-DK" sz="800" dirty="0">
              <a:solidFill>
                <a:schemeClr val="tx1"/>
              </a:solidFill>
            </a:rPr>
            <a:t>Familieretten</a:t>
          </a:r>
        </a:p>
      </dgm:t>
    </dgm:pt>
    <dgm:pt modelId="{BFADF328-BB93-4562-BEAE-160CEFE9CA2B}" type="parTrans" cxnId="{236040C1-F4C7-47CC-93D6-74E8D14CD71D}">
      <dgm:prSet/>
      <dgm:spPr/>
      <dgm:t>
        <a:bodyPr/>
        <a:lstStyle/>
        <a:p>
          <a:endParaRPr lang="da-DK"/>
        </a:p>
      </dgm:t>
    </dgm:pt>
    <dgm:pt modelId="{378BC6C9-9361-466C-B25C-2A7411F3C95E}" type="sibTrans" cxnId="{236040C1-F4C7-47CC-93D6-74E8D14CD71D}">
      <dgm:prSet/>
      <dgm:spPr/>
      <dgm:t>
        <a:bodyPr/>
        <a:lstStyle/>
        <a:p>
          <a:endParaRPr lang="da-DK"/>
        </a:p>
      </dgm:t>
    </dgm:pt>
    <dgm:pt modelId="{3793E69D-9341-4C93-B057-7742F200689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r>
            <a:rPr lang="da-DK" sz="800" dirty="0">
              <a:solidFill>
                <a:schemeClr val="tx1"/>
              </a:solidFill>
            </a:rPr>
            <a:t>Skifteretten</a:t>
          </a:r>
        </a:p>
      </dgm:t>
    </dgm:pt>
    <dgm:pt modelId="{1134F116-C68F-42AF-9E7A-1DDBAA73E795}" type="parTrans" cxnId="{23C285EE-87A3-4562-B485-AEB191E8E641}">
      <dgm:prSet/>
      <dgm:spPr/>
      <dgm:t>
        <a:bodyPr/>
        <a:lstStyle/>
        <a:p>
          <a:endParaRPr lang="da-DK"/>
        </a:p>
      </dgm:t>
    </dgm:pt>
    <dgm:pt modelId="{D0863945-8F04-4C85-950A-AAF8C65E67D7}" type="sibTrans" cxnId="{23C285EE-87A3-4562-B485-AEB191E8E641}">
      <dgm:prSet/>
      <dgm:spPr/>
      <dgm:t>
        <a:bodyPr/>
        <a:lstStyle/>
        <a:p>
          <a:endParaRPr lang="da-DK"/>
        </a:p>
      </dgm:t>
    </dgm:pt>
    <dgm:pt modelId="{04A4F652-698D-4511-8178-C01792831C07}">
      <dgm:prSet phldrT="[Tekst]"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da-DK" sz="800" b="1" dirty="0">
              <a:solidFill>
                <a:schemeClr val="tx1"/>
              </a:solidFill>
            </a:rPr>
            <a:t>Funktionschef</a:t>
          </a:r>
        </a:p>
        <a:p>
          <a:pPr>
            <a:lnSpc>
              <a:spcPct val="100000"/>
            </a:lnSpc>
          </a:pPr>
          <a:r>
            <a:rPr lang="da-DK" sz="800" dirty="0">
              <a:solidFill>
                <a:schemeClr val="tx1"/>
              </a:solidFill>
            </a:rPr>
            <a:t>Mette Øvre</a:t>
          </a:r>
        </a:p>
        <a:p>
          <a:pPr>
            <a:lnSpc>
              <a:spcPct val="100000"/>
            </a:lnSpc>
          </a:pPr>
          <a:br>
            <a:rPr lang="da-DK" sz="800" dirty="0">
              <a:solidFill>
                <a:schemeClr val="tx1"/>
              </a:solidFill>
            </a:rPr>
          </a:br>
          <a:r>
            <a:rPr lang="da-DK" sz="800" b="1" dirty="0">
              <a:solidFill>
                <a:schemeClr val="tx1"/>
              </a:solidFill>
            </a:rPr>
            <a:t>Teamleder </a:t>
          </a:r>
        </a:p>
        <a:p>
          <a:pPr>
            <a:lnSpc>
              <a:spcPct val="100000"/>
            </a:lnSpc>
          </a:pPr>
          <a:r>
            <a:rPr lang="da-DK" sz="800" dirty="0">
              <a:solidFill>
                <a:schemeClr val="tx1"/>
              </a:solidFill>
            </a:rPr>
            <a:t>Anja Mølgård</a:t>
          </a:r>
        </a:p>
      </dgm:t>
    </dgm:pt>
    <dgm:pt modelId="{1B73BED2-7972-4B0F-8AA0-876AE3C9B9B4}" type="parTrans" cxnId="{3BCB025C-DC8C-4E09-BE31-6BE475E6D905}">
      <dgm:prSet/>
      <dgm:spPr/>
      <dgm:t>
        <a:bodyPr/>
        <a:lstStyle/>
        <a:p>
          <a:endParaRPr lang="da-DK"/>
        </a:p>
      </dgm:t>
    </dgm:pt>
    <dgm:pt modelId="{4AC18892-DA29-4855-9FE9-B82CEB5280A6}" type="sibTrans" cxnId="{3BCB025C-DC8C-4E09-BE31-6BE475E6D905}">
      <dgm:prSet/>
      <dgm:spPr/>
      <dgm:t>
        <a:bodyPr/>
        <a:lstStyle/>
        <a:p>
          <a:endParaRPr lang="da-DK"/>
        </a:p>
      </dgm:t>
    </dgm:pt>
    <dgm:pt modelId="{812A583C-A3BB-4DEC-B712-47F24518572F}">
      <dgm:prSet custT="1"/>
      <dgm:spPr>
        <a:solidFill>
          <a:schemeClr val="bg1"/>
        </a:solidFill>
        <a:ln>
          <a:noFill/>
        </a:ln>
      </dgm:spPr>
      <dgm:t>
        <a:bodyPr/>
        <a:lstStyle/>
        <a:p>
          <a:endParaRPr lang="da-DK" sz="800" dirty="0">
            <a:solidFill>
              <a:schemeClr val="tx1"/>
            </a:solidFill>
          </a:endParaRPr>
        </a:p>
      </dgm:t>
    </dgm:pt>
    <dgm:pt modelId="{E199090D-E364-427E-91CD-5A005A3E5A67}" type="sibTrans" cxnId="{D0B537F4-6C0B-4C65-A6B3-F3F3D7EC7796}">
      <dgm:prSet/>
      <dgm:spPr/>
      <dgm:t>
        <a:bodyPr/>
        <a:lstStyle/>
        <a:p>
          <a:endParaRPr lang="da-DK"/>
        </a:p>
      </dgm:t>
    </dgm:pt>
    <dgm:pt modelId="{020B057E-E94F-4589-8E62-832C054293A9}" type="parTrans" cxnId="{D0B537F4-6C0B-4C65-A6B3-F3F3D7EC7796}">
      <dgm:prSet/>
      <dgm:spPr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15821F18-F366-4F25-AD82-2F08853F5812}">
      <dgm:prSet custT="1"/>
      <dgm:spPr>
        <a:solidFill>
          <a:schemeClr val="bg1"/>
        </a:solidFill>
        <a:ln>
          <a:solidFill>
            <a:schemeClr val="bg1"/>
          </a:solidFill>
        </a:ln>
      </dgm:spPr>
      <dgm:t>
        <a:bodyPr anchor="t"/>
        <a:lstStyle/>
        <a:p>
          <a:endParaRPr lang="da-DK" sz="800" b="1" dirty="0">
            <a:solidFill>
              <a:schemeClr val="tx1"/>
            </a:solidFill>
          </a:endParaRPr>
        </a:p>
      </dgm:t>
    </dgm:pt>
    <dgm:pt modelId="{F08647E9-E988-43E2-9F97-03F47A91EBFF}" type="sibTrans" cxnId="{D317E24A-E4BF-4AB0-B42C-A0B1B9AEE730}">
      <dgm:prSet/>
      <dgm:spPr/>
      <dgm:t>
        <a:bodyPr/>
        <a:lstStyle/>
        <a:p>
          <a:endParaRPr lang="da-DK"/>
        </a:p>
      </dgm:t>
    </dgm:pt>
    <dgm:pt modelId="{3EF3C1E6-5256-4518-9017-91AC77494A26}" type="parTrans" cxnId="{D317E24A-E4BF-4AB0-B42C-A0B1B9AEE730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6094AE7B-D370-4FE0-A879-7D5A52E00A5C}">
      <dgm:prSet phldrT="[Tekst]" custT="1"/>
      <dgm:spPr>
        <a:solidFill>
          <a:schemeClr val="bg1"/>
        </a:solidFill>
        <a:ln>
          <a:solidFill>
            <a:srgbClr val="C00000"/>
          </a:solidFill>
        </a:ln>
      </dgm:spPr>
      <dgm:t>
        <a:bodyPr anchor="t"/>
        <a:lstStyle/>
        <a:p>
          <a:pPr>
            <a:lnSpc>
              <a:spcPct val="100000"/>
            </a:lnSpc>
          </a:pPr>
          <a:r>
            <a:rPr lang="da-DK" sz="800" b="1" dirty="0">
              <a:solidFill>
                <a:schemeClr val="tx1"/>
              </a:solidFill>
            </a:rPr>
            <a:t>Funktionschef</a:t>
          </a:r>
        </a:p>
        <a:p>
          <a:pPr>
            <a:lnSpc>
              <a:spcPct val="100000"/>
            </a:lnSpc>
          </a:pPr>
          <a:r>
            <a:rPr lang="da-DK" sz="800" b="0" dirty="0">
              <a:solidFill>
                <a:schemeClr val="tx1"/>
              </a:solidFill>
            </a:rPr>
            <a:t>Michael Wennicke, kst.</a:t>
          </a:r>
        </a:p>
        <a:p>
          <a:pPr>
            <a:lnSpc>
              <a:spcPct val="100000"/>
            </a:lnSpc>
          </a:pPr>
          <a:r>
            <a:rPr lang="da-DK" sz="800" b="1" dirty="0">
              <a:solidFill>
                <a:schemeClr val="tx1"/>
              </a:solidFill>
            </a:rPr>
            <a:t>Afdelingsleder</a:t>
          </a:r>
        </a:p>
        <a:p>
          <a:pPr>
            <a:lnSpc>
              <a:spcPct val="100000"/>
            </a:lnSpc>
          </a:pPr>
          <a:r>
            <a:rPr lang="da-DK" sz="800" dirty="0">
              <a:solidFill>
                <a:schemeClr val="tx1"/>
              </a:solidFill>
            </a:rPr>
            <a:t>Trine S. Solgaard</a:t>
          </a:r>
        </a:p>
      </dgm:t>
    </dgm:pt>
    <dgm:pt modelId="{EAF6DEB7-3177-4BB1-8313-23F4D68E684B}" type="sibTrans" cxnId="{7CAACC03-F043-4A59-8E06-7B6B07B5737D}">
      <dgm:prSet/>
      <dgm:spPr/>
      <dgm:t>
        <a:bodyPr/>
        <a:lstStyle/>
        <a:p>
          <a:endParaRPr lang="da-DK"/>
        </a:p>
      </dgm:t>
    </dgm:pt>
    <dgm:pt modelId="{27C03D08-09CD-43BD-9DD5-6BA8245ED041}" type="parTrans" cxnId="{7CAACC03-F043-4A59-8E06-7B6B07B5737D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A6AB888E-58B7-4609-A27A-AC98F8EABE61}" type="pres">
      <dgm:prSet presAssocID="{75B1E52B-E0A4-4223-9B0B-B4C9DA12A6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017AEE-A2E8-436B-82CE-53B6AD2792C8}" type="pres">
      <dgm:prSet presAssocID="{CB366046-4264-45C0-8E69-0362C15602AA}" presName="hierRoot1" presStyleCnt="0">
        <dgm:presLayoutVars>
          <dgm:hierBranch val="init"/>
        </dgm:presLayoutVars>
      </dgm:prSet>
      <dgm:spPr/>
    </dgm:pt>
    <dgm:pt modelId="{95696FDD-3B8C-4FF4-9934-EC36C2FBA513}" type="pres">
      <dgm:prSet presAssocID="{CB366046-4264-45C0-8E69-0362C15602AA}" presName="rootComposite1" presStyleCnt="0"/>
      <dgm:spPr/>
    </dgm:pt>
    <dgm:pt modelId="{295400AF-4429-44C6-A244-0EAB957F6782}" type="pres">
      <dgm:prSet presAssocID="{CB366046-4264-45C0-8E69-0362C15602AA}" presName="rootText1" presStyleLbl="node0" presStyleIdx="0" presStyleCnt="6" custLinFactNeighborX="-61770" custLinFactNeighborY="11340">
        <dgm:presLayoutVars>
          <dgm:chPref val="3"/>
        </dgm:presLayoutVars>
      </dgm:prSet>
      <dgm:spPr>
        <a:prstGeom prst="roundRect">
          <a:avLst/>
        </a:prstGeom>
      </dgm:spPr>
    </dgm:pt>
    <dgm:pt modelId="{1636456F-B866-4B02-A476-22156741CFA1}" type="pres">
      <dgm:prSet presAssocID="{CB366046-4264-45C0-8E69-0362C15602AA}" presName="rootConnector1" presStyleLbl="node1" presStyleIdx="0" presStyleCnt="0"/>
      <dgm:spPr/>
    </dgm:pt>
    <dgm:pt modelId="{D05E2B65-9DE7-4439-8784-9B50D7E90CDF}" type="pres">
      <dgm:prSet presAssocID="{CB366046-4264-45C0-8E69-0362C15602AA}" presName="hierChild2" presStyleCnt="0"/>
      <dgm:spPr/>
    </dgm:pt>
    <dgm:pt modelId="{FE6AE7EE-99C3-4542-992D-6CAA077CF57D}" type="pres">
      <dgm:prSet presAssocID="{5DE2D8E8-FFF0-4171-8F6A-21143C60EB3F}" presName="Name37" presStyleLbl="parChTrans1D2" presStyleIdx="0" presStyleCnt="7"/>
      <dgm:spPr/>
    </dgm:pt>
    <dgm:pt modelId="{D7575B50-8BDB-4328-8542-62045B109C8A}" type="pres">
      <dgm:prSet presAssocID="{441B44DE-C8B0-4AB2-8E43-B84CCFFE9496}" presName="hierRoot2" presStyleCnt="0">
        <dgm:presLayoutVars>
          <dgm:hierBranch val="init"/>
        </dgm:presLayoutVars>
      </dgm:prSet>
      <dgm:spPr/>
    </dgm:pt>
    <dgm:pt modelId="{E57E125D-8792-413E-B74A-4459812EE3B3}" type="pres">
      <dgm:prSet presAssocID="{441B44DE-C8B0-4AB2-8E43-B84CCFFE9496}" presName="rootComposite" presStyleCnt="0"/>
      <dgm:spPr/>
    </dgm:pt>
    <dgm:pt modelId="{4ED3C993-A7EE-4A05-92D2-F11752C15D15}" type="pres">
      <dgm:prSet presAssocID="{441B44DE-C8B0-4AB2-8E43-B84CCFFE9496}" presName="rootText" presStyleLbl="node2" presStyleIdx="0" presStyleCnt="5" custLinFactY="144207" custLinFactNeighborX="-98698" custLinFactNeighborY="200000">
        <dgm:presLayoutVars>
          <dgm:chPref val="3"/>
        </dgm:presLayoutVars>
      </dgm:prSet>
      <dgm:spPr>
        <a:prstGeom prst="roundRect">
          <a:avLst/>
        </a:prstGeom>
      </dgm:spPr>
    </dgm:pt>
    <dgm:pt modelId="{287A5365-8A62-4D5D-8F33-9616DCDA7CA5}" type="pres">
      <dgm:prSet presAssocID="{441B44DE-C8B0-4AB2-8E43-B84CCFFE9496}" presName="rootConnector" presStyleLbl="node2" presStyleIdx="0" presStyleCnt="5"/>
      <dgm:spPr/>
    </dgm:pt>
    <dgm:pt modelId="{6D1ACBC3-8121-4E79-8722-711B72C0C9FC}" type="pres">
      <dgm:prSet presAssocID="{441B44DE-C8B0-4AB2-8E43-B84CCFFE9496}" presName="hierChild4" presStyleCnt="0"/>
      <dgm:spPr/>
    </dgm:pt>
    <dgm:pt modelId="{5F518A6C-54C1-4216-B41D-539148BAA490}" type="pres">
      <dgm:prSet presAssocID="{441B44DE-C8B0-4AB2-8E43-B84CCFFE9496}" presName="hierChild5" presStyleCnt="0"/>
      <dgm:spPr/>
    </dgm:pt>
    <dgm:pt modelId="{3A1A8037-1E8A-4BC6-A81C-51EE0057BABC}" type="pres">
      <dgm:prSet presAssocID="{6A555084-F848-4A92-A7D4-9085E01F62B0}" presName="Name37" presStyleLbl="parChTrans1D2" presStyleIdx="1" presStyleCnt="7"/>
      <dgm:spPr/>
    </dgm:pt>
    <dgm:pt modelId="{805AEB23-CF91-4ED9-973C-0C98ECCB9C95}" type="pres">
      <dgm:prSet presAssocID="{CE082914-0A26-4A0C-9733-B855DFAAB605}" presName="hierRoot2" presStyleCnt="0">
        <dgm:presLayoutVars>
          <dgm:hierBranch val="init"/>
        </dgm:presLayoutVars>
      </dgm:prSet>
      <dgm:spPr/>
    </dgm:pt>
    <dgm:pt modelId="{BB8F18E1-B513-4F70-973E-15D37596757A}" type="pres">
      <dgm:prSet presAssocID="{CE082914-0A26-4A0C-9733-B855DFAAB605}" presName="rootComposite" presStyleCnt="0"/>
      <dgm:spPr/>
    </dgm:pt>
    <dgm:pt modelId="{6475BDDA-87A7-44EE-8726-965FAB23F00F}" type="pres">
      <dgm:prSet presAssocID="{CE082914-0A26-4A0C-9733-B855DFAAB605}" presName="rootText" presStyleLbl="node2" presStyleIdx="1" presStyleCnt="5" custScaleY="213442" custLinFactY="-85507" custLinFactNeighborX="-9275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4C26AC7C-29CF-40A2-909B-DF53ABD5AA03}" type="pres">
      <dgm:prSet presAssocID="{CE082914-0A26-4A0C-9733-B855DFAAB605}" presName="rootConnector" presStyleLbl="node2" presStyleIdx="1" presStyleCnt="5"/>
      <dgm:spPr/>
    </dgm:pt>
    <dgm:pt modelId="{76E7CB7D-BB60-4557-8734-8ADAC8FEF58B}" type="pres">
      <dgm:prSet presAssocID="{CE082914-0A26-4A0C-9733-B855DFAAB605}" presName="hierChild4" presStyleCnt="0"/>
      <dgm:spPr/>
    </dgm:pt>
    <dgm:pt modelId="{4830183C-9494-4FB6-8531-2A5901D23AA4}" type="pres">
      <dgm:prSet presAssocID="{5C9AAB57-EC10-4CCC-BC29-45A564884C45}" presName="Name37" presStyleLbl="parChTrans1D3" presStyleIdx="0" presStyleCnt="2"/>
      <dgm:spPr/>
    </dgm:pt>
    <dgm:pt modelId="{1985E164-A122-4E39-8F76-62DCBEEAC8EC}" type="pres">
      <dgm:prSet presAssocID="{EC85A582-92F4-419C-BB5E-72EBEE364458}" presName="hierRoot2" presStyleCnt="0">
        <dgm:presLayoutVars>
          <dgm:hierBranch val="init"/>
        </dgm:presLayoutVars>
      </dgm:prSet>
      <dgm:spPr/>
    </dgm:pt>
    <dgm:pt modelId="{8B844B95-2D68-4FB0-B337-903800DBA438}" type="pres">
      <dgm:prSet presAssocID="{EC85A582-92F4-419C-BB5E-72EBEE364458}" presName="rootComposite" presStyleCnt="0"/>
      <dgm:spPr/>
    </dgm:pt>
    <dgm:pt modelId="{7A7A5CC9-58E2-4792-8786-99FDA9005276}" type="pres">
      <dgm:prSet presAssocID="{EC85A582-92F4-419C-BB5E-72EBEE364458}" presName="rootText" presStyleLbl="node3" presStyleIdx="0" presStyleCnt="2" custScaleY="101515" custLinFactX="-18565" custLinFactNeighborX="-100000" custLinFactNeighborY="86536">
        <dgm:presLayoutVars>
          <dgm:chPref val="3"/>
        </dgm:presLayoutVars>
      </dgm:prSet>
      <dgm:spPr>
        <a:prstGeom prst="roundRect">
          <a:avLst/>
        </a:prstGeom>
      </dgm:spPr>
    </dgm:pt>
    <dgm:pt modelId="{2D0C0C5A-6E2D-4623-B4D0-F7F845E0ADCF}" type="pres">
      <dgm:prSet presAssocID="{EC85A582-92F4-419C-BB5E-72EBEE364458}" presName="rootConnector" presStyleLbl="node3" presStyleIdx="0" presStyleCnt="2"/>
      <dgm:spPr/>
    </dgm:pt>
    <dgm:pt modelId="{41B93B83-5AEC-4C42-8A3D-00811B9C3FD9}" type="pres">
      <dgm:prSet presAssocID="{EC85A582-92F4-419C-BB5E-72EBEE364458}" presName="hierChild4" presStyleCnt="0"/>
      <dgm:spPr/>
    </dgm:pt>
    <dgm:pt modelId="{E4213DDD-C41F-441B-BE49-B199A15B4138}" type="pres">
      <dgm:prSet presAssocID="{EC85A582-92F4-419C-BB5E-72EBEE364458}" presName="hierChild5" presStyleCnt="0"/>
      <dgm:spPr/>
    </dgm:pt>
    <dgm:pt modelId="{17706662-0668-4BF0-A579-23861D853D01}" type="pres">
      <dgm:prSet presAssocID="{CE082914-0A26-4A0C-9733-B855DFAAB605}" presName="hierChild5" presStyleCnt="0"/>
      <dgm:spPr/>
    </dgm:pt>
    <dgm:pt modelId="{CCD0F2D7-465E-4248-A873-4028364920C2}" type="pres">
      <dgm:prSet presAssocID="{3EF3C1E6-5256-4518-9017-91AC77494A26}" presName="Name37" presStyleLbl="parChTrans1D2" presStyleIdx="2" presStyleCnt="7"/>
      <dgm:spPr/>
    </dgm:pt>
    <dgm:pt modelId="{3E1A8248-601D-4989-BE11-F2CA764F2201}" type="pres">
      <dgm:prSet presAssocID="{15821F18-F366-4F25-AD82-2F08853F5812}" presName="hierRoot2" presStyleCnt="0">
        <dgm:presLayoutVars>
          <dgm:hierBranch val="init"/>
        </dgm:presLayoutVars>
      </dgm:prSet>
      <dgm:spPr/>
    </dgm:pt>
    <dgm:pt modelId="{DE43FCAC-3D69-48AB-9774-820143A7BADF}" type="pres">
      <dgm:prSet presAssocID="{15821F18-F366-4F25-AD82-2F08853F5812}" presName="rootComposite" presStyleCnt="0"/>
      <dgm:spPr/>
    </dgm:pt>
    <dgm:pt modelId="{2AD80D55-A35C-4F71-9AF5-66E6D9327E94}" type="pres">
      <dgm:prSet presAssocID="{15821F18-F366-4F25-AD82-2F08853F5812}" presName="rootText" presStyleLbl="node2" presStyleIdx="2" presStyleCnt="5" custScaleX="87846" custScaleY="205820" custLinFactX="229426" custLinFactNeighborX="300000" custLinFactNeighborY="83409">
        <dgm:presLayoutVars>
          <dgm:chPref val="3"/>
        </dgm:presLayoutVars>
      </dgm:prSet>
      <dgm:spPr>
        <a:prstGeom prst="roundRect">
          <a:avLst/>
        </a:prstGeom>
      </dgm:spPr>
    </dgm:pt>
    <dgm:pt modelId="{C7E40D1D-20FE-4A53-B55C-9FB16FA334EA}" type="pres">
      <dgm:prSet presAssocID="{15821F18-F366-4F25-AD82-2F08853F5812}" presName="rootConnector" presStyleLbl="node2" presStyleIdx="2" presStyleCnt="5"/>
      <dgm:spPr/>
    </dgm:pt>
    <dgm:pt modelId="{E59F490F-EBFB-4B00-925D-0D2CD87AD9CE}" type="pres">
      <dgm:prSet presAssocID="{15821F18-F366-4F25-AD82-2F08853F5812}" presName="hierChild4" presStyleCnt="0"/>
      <dgm:spPr/>
    </dgm:pt>
    <dgm:pt modelId="{A1B07023-D50E-4222-BF47-A6B38E8518BB}" type="pres">
      <dgm:prSet presAssocID="{FF9508B6-167F-45D3-B0CB-A6308995C385}" presName="Name37" presStyleLbl="parChTrans1D3" presStyleIdx="1" presStyleCnt="2"/>
      <dgm:spPr/>
    </dgm:pt>
    <dgm:pt modelId="{750F5F94-2CC9-4B89-8F67-D330C3118F16}" type="pres">
      <dgm:prSet presAssocID="{E4071F81-C8C9-4432-AFDA-ED44D4175449}" presName="hierRoot2" presStyleCnt="0">
        <dgm:presLayoutVars>
          <dgm:hierBranch val="init"/>
        </dgm:presLayoutVars>
      </dgm:prSet>
      <dgm:spPr/>
    </dgm:pt>
    <dgm:pt modelId="{FCF3A011-EFF7-4287-B89D-9E962E3F3D95}" type="pres">
      <dgm:prSet presAssocID="{E4071F81-C8C9-4432-AFDA-ED44D4175449}" presName="rootComposite" presStyleCnt="0"/>
      <dgm:spPr/>
    </dgm:pt>
    <dgm:pt modelId="{375B3609-DC96-422F-8535-89DAF6DB2E6A}" type="pres">
      <dgm:prSet presAssocID="{E4071F81-C8C9-4432-AFDA-ED44D4175449}" presName="rootText" presStyleLbl="node3" presStyleIdx="1" presStyleCnt="2" custScaleX="474880" custScaleY="150068" custLinFactX="-13893" custLinFactY="-50070" custLinFactNeighborX="-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F1C83CBE-1BE2-47D2-AD87-776A98B418B3}" type="pres">
      <dgm:prSet presAssocID="{E4071F81-C8C9-4432-AFDA-ED44D4175449}" presName="rootConnector" presStyleLbl="node3" presStyleIdx="1" presStyleCnt="2"/>
      <dgm:spPr/>
    </dgm:pt>
    <dgm:pt modelId="{363ED614-074B-4F2E-9098-97C34473C646}" type="pres">
      <dgm:prSet presAssocID="{E4071F81-C8C9-4432-AFDA-ED44D4175449}" presName="hierChild4" presStyleCnt="0"/>
      <dgm:spPr/>
    </dgm:pt>
    <dgm:pt modelId="{C7CF979D-CC6A-4C54-BC78-C523C8A6FEAE}" type="pres">
      <dgm:prSet presAssocID="{FFC02DDA-592B-41F8-873F-AEACFD425003}" presName="Name37" presStyleLbl="parChTrans1D4" presStyleIdx="0" presStyleCnt="3"/>
      <dgm:spPr/>
    </dgm:pt>
    <dgm:pt modelId="{64A38FBE-FC3B-4ECF-AE56-FB58CEB40D07}" type="pres">
      <dgm:prSet presAssocID="{B56B0613-76E7-47F0-87D1-51E06FF0230F}" presName="hierRoot2" presStyleCnt="0">
        <dgm:presLayoutVars>
          <dgm:hierBranch val="init"/>
        </dgm:presLayoutVars>
      </dgm:prSet>
      <dgm:spPr/>
    </dgm:pt>
    <dgm:pt modelId="{3625D52B-8609-47CF-AF9F-A347B9E1A7BC}" type="pres">
      <dgm:prSet presAssocID="{B56B0613-76E7-47F0-87D1-51E06FF0230F}" presName="rootComposite" presStyleCnt="0"/>
      <dgm:spPr/>
    </dgm:pt>
    <dgm:pt modelId="{35267F8F-A27C-4374-9984-C7A67630FBAB}" type="pres">
      <dgm:prSet presAssocID="{B56B0613-76E7-47F0-87D1-51E06FF0230F}" presName="rootText" presStyleLbl="node4" presStyleIdx="0" presStyleCnt="3" custLinFactX="-100000" custLinFactNeighborX="-132069" custLinFactNeighborY="-95199">
        <dgm:presLayoutVars>
          <dgm:chPref val="3"/>
        </dgm:presLayoutVars>
      </dgm:prSet>
      <dgm:spPr>
        <a:prstGeom prst="roundRect">
          <a:avLst/>
        </a:prstGeom>
      </dgm:spPr>
    </dgm:pt>
    <dgm:pt modelId="{F480F6C0-0442-4758-995B-F172F1689F20}" type="pres">
      <dgm:prSet presAssocID="{B56B0613-76E7-47F0-87D1-51E06FF0230F}" presName="rootConnector" presStyleLbl="node4" presStyleIdx="0" presStyleCnt="3"/>
      <dgm:spPr/>
    </dgm:pt>
    <dgm:pt modelId="{09010E94-83CF-40F5-A39C-56AE52FD3112}" type="pres">
      <dgm:prSet presAssocID="{B56B0613-76E7-47F0-87D1-51E06FF0230F}" presName="hierChild4" presStyleCnt="0"/>
      <dgm:spPr/>
    </dgm:pt>
    <dgm:pt modelId="{9E46A553-125F-49CB-86A6-26D5043BDAE2}" type="pres">
      <dgm:prSet presAssocID="{B56B0613-76E7-47F0-87D1-51E06FF0230F}" presName="hierChild5" presStyleCnt="0"/>
      <dgm:spPr/>
    </dgm:pt>
    <dgm:pt modelId="{65653111-E3AA-4E28-ADBA-76C70F3D5782}" type="pres">
      <dgm:prSet presAssocID="{020B057E-E94F-4589-8E62-832C054293A9}" presName="Name37" presStyleLbl="parChTrans1D4" presStyleIdx="1" presStyleCnt="3"/>
      <dgm:spPr/>
    </dgm:pt>
    <dgm:pt modelId="{C8873F78-8E03-4454-BCF8-A9807B8BCEE6}" type="pres">
      <dgm:prSet presAssocID="{812A583C-A3BB-4DEC-B712-47F24518572F}" presName="hierRoot2" presStyleCnt="0">
        <dgm:presLayoutVars>
          <dgm:hierBranch val="init"/>
        </dgm:presLayoutVars>
      </dgm:prSet>
      <dgm:spPr/>
    </dgm:pt>
    <dgm:pt modelId="{7DFBE5C0-8A83-4F1B-B21D-FCE645F62BBE}" type="pres">
      <dgm:prSet presAssocID="{812A583C-A3BB-4DEC-B712-47F24518572F}" presName="rootComposite" presStyleCnt="0"/>
      <dgm:spPr/>
    </dgm:pt>
    <dgm:pt modelId="{983DE7C4-05C4-4E2F-8F7C-4844BFBC9002}" type="pres">
      <dgm:prSet presAssocID="{812A583C-A3BB-4DEC-B712-47F24518572F}" presName="rootText" presStyleLbl="node4" presStyleIdx="1" presStyleCnt="3" custScaleX="106374" custLinFactX="300000" custLinFactNeighborX="347938" custLinFactNeighborY="85542">
        <dgm:presLayoutVars>
          <dgm:chPref val="3"/>
        </dgm:presLayoutVars>
      </dgm:prSet>
      <dgm:spPr>
        <a:prstGeom prst="roundRect">
          <a:avLst/>
        </a:prstGeom>
      </dgm:spPr>
    </dgm:pt>
    <dgm:pt modelId="{359D556A-B145-4D99-9EAF-FE72A4D78BB2}" type="pres">
      <dgm:prSet presAssocID="{812A583C-A3BB-4DEC-B712-47F24518572F}" presName="rootConnector" presStyleLbl="node4" presStyleIdx="1" presStyleCnt="3"/>
      <dgm:spPr/>
    </dgm:pt>
    <dgm:pt modelId="{1FCE612A-B9E6-4B59-A2E6-91CB99835FA4}" type="pres">
      <dgm:prSet presAssocID="{812A583C-A3BB-4DEC-B712-47F24518572F}" presName="hierChild4" presStyleCnt="0"/>
      <dgm:spPr/>
    </dgm:pt>
    <dgm:pt modelId="{25FE9AC8-40F7-4A26-A1B8-3A4D05C5B3C7}" type="pres">
      <dgm:prSet presAssocID="{812A583C-A3BB-4DEC-B712-47F24518572F}" presName="hierChild5" presStyleCnt="0"/>
      <dgm:spPr/>
    </dgm:pt>
    <dgm:pt modelId="{D231F5A2-F6AD-43D2-ABBB-A3ADE8248A7C}" type="pres">
      <dgm:prSet presAssocID="{72860722-B76F-4E7E-A8D8-AB311CDB2AED}" presName="Name37" presStyleLbl="parChTrans1D4" presStyleIdx="2" presStyleCnt="3"/>
      <dgm:spPr/>
    </dgm:pt>
    <dgm:pt modelId="{83B9930D-583C-4797-BE8E-3811C3533EFE}" type="pres">
      <dgm:prSet presAssocID="{584142D1-BD9A-4DF0-9FBE-452EA73CB3E9}" presName="hierRoot2" presStyleCnt="0">
        <dgm:presLayoutVars>
          <dgm:hierBranch val="init"/>
        </dgm:presLayoutVars>
      </dgm:prSet>
      <dgm:spPr/>
    </dgm:pt>
    <dgm:pt modelId="{A812D1D9-CC0B-43F4-ACC7-69037FE0F53D}" type="pres">
      <dgm:prSet presAssocID="{584142D1-BD9A-4DF0-9FBE-452EA73CB3E9}" presName="rootComposite" presStyleCnt="0"/>
      <dgm:spPr/>
    </dgm:pt>
    <dgm:pt modelId="{2951CA31-E4E5-4FDC-B508-7311C2D79F3B}" type="pres">
      <dgm:prSet presAssocID="{584142D1-BD9A-4DF0-9FBE-452EA73CB3E9}" presName="rootText" presStyleLbl="node4" presStyleIdx="2" presStyleCnt="3" custLinFactX="62135" custLinFactY="-178612" custLinFactNeighborX="100000" custLinFactNeighborY="-200000">
        <dgm:presLayoutVars>
          <dgm:chPref val="3"/>
        </dgm:presLayoutVars>
      </dgm:prSet>
      <dgm:spPr>
        <a:prstGeom prst="roundRect">
          <a:avLst/>
        </a:prstGeom>
      </dgm:spPr>
    </dgm:pt>
    <dgm:pt modelId="{210A3ACA-3122-4645-843B-7286574AF9DF}" type="pres">
      <dgm:prSet presAssocID="{584142D1-BD9A-4DF0-9FBE-452EA73CB3E9}" presName="rootConnector" presStyleLbl="node4" presStyleIdx="2" presStyleCnt="3"/>
      <dgm:spPr/>
    </dgm:pt>
    <dgm:pt modelId="{10285AE7-A22B-438F-A381-F66F35A97100}" type="pres">
      <dgm:prSet presAssocID="{584142D1-BD9A-4DF0-9FBE-452EA73CB3E9}" presName="hierChild4" presStyleCnt="0"/>
      <dgm:spPr/>
    </dgm:pt>
    <dgm:pt modelId="{0EA8AA2E-D0E9-42ED-87A8-570FE731DAF1}" type="pres">
      <dgm:prSet presAssocID="{584142D1-BD9A-4DF0-9FBE-452EA73CB3E9}" presName="hierChild5" presStyleCnt="0"/>
      <dgm:spPr/>
    </dgm:pt>
    <dgm:pt modelId="{4788A7E7-84C2-4B99-9AAA-9F345A6D9192}" type="pres">
      <dgm:prSet presAssocID="{E4071F81-C8C9-4432-AFDA-ED44D4175449}" presName="hierChild5" presStyleCnt="0"/>
      <dgm:spPr/>
    </dgm:pt>
    <dgm:pt modelId="{D1B19EEF-6CB4-4735-BE2C-7BEBB12069D8}" type="pres">
      <dgm:prSet presAssocID="{15821F18-F366-4F25-AD82-2F08853F5812}" presName="hierChild5" presStyleCnt="0"/>
      <dgm:spPr/>
    </dgm:pt>
    <dgm:pt modelId="{5323B728-5AA4-4ACD-AD18-D2EE9F2140D6}" type="pres">
      <dgm:prSet presAssocID="{27C03D08-09CD-43BD-9DD5-6BA8245ED041}" presName="Name37" presStyleLbl="parChTrans1D2" presStyleIdx="3" presStyleCnt="7"/>
      <dgm:spPr/>
    </dgm:pt>
    <dgm:pt modelId="{A84642DD-8AA9-49DF-BED9-9A50E1298527}" type="pres">
      <dgm:prSet presAssocID="{6094AE7B-D370-4FE0-A879-7D5A52E00A5C}" presName="hierRoot2" presStyleCnt="0">
        <dgm:presLayoutVars>
          <dgm:hierBranch val="init"/>
        </dgm:presLayoutVars>
      </dgm:prSet>
      <dgm:spPr/>
    </dgm:pt>
    <dgm:pt modelId="{F101798B-D9EF-40B2-ABD7-139EDA0436E2}" type="pres">
      <dgm:prSet presAssocID="{6094AE7B-D370-4FE0-A879-7D5A52E00A5C}" presName="rootComposite" presStyleCnt="0"/>
      <dgm:spPr/>
    </dgm:pt>
    <dgm:pt modelId="{A93485AB-114C-4778-B0FE-2CAEA2F3E202}" type="pres">
      <dgm:prSet presAssocID="{6094AE7B-D370-4FE0-A879-7D5A52E00A5C}" presName="rootText" presStyleLbl="node2" presStyleIdx="3" presStyleCnt="5" custScaleY="206616" custLinFactX="-59208" custLinFactY="-84583" custLinFactNeighborX="-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CD65E886-CA27-4A94-8494-AD52436CC454}" type="pres">
      <dgm:prSet presAssocID="{6094AE7B-D370-4FE0-A879-7D5A52E00A5C}" presName="rootConnector" presStyleLbl="node2" presStyleIdx="3" presStyleCnt="5"/>
      <dgm:spPr/>
    </dgm:pt>
    <dgm:pt modelId="{F57356FC-B285-4C66-84D2-8F531E9F4420}" type="pres">
      <dgm:prSet presAssocID="{6094AE7B-D370-4FE0-A879-7D5A52E00A5C}" presName="hierChild4" presStyleCnt="0"/>
      <dgm:spPr/>
    </dgm:pt>
    <dgm:pt modelId="{E7347DEC-23D2-49E0-B34D-8113543FFB65}" type="pres">
      <dgm:prSet presAssocID="{6094AE7B-D370-4FE0-A879-7D5A52E00A5C}" presName="hierChild5" presStyleCnt="0"/>
      <dgm:spPr/>
    </dgm:pt>
    <dgm:pt modelId="{A16CA952-8945-4809-BB41-BFB723E8C9C0}" type="pres">
      <dgm:prSet presAssocID="{3807ACE6-650A-498D-A7D5-001C6C9EA6E1}" presName="Name37" presStyleLbl="parChTrans1D2" presStyleIdx="4" presStyleCnt="7"/>
      <dgm:spPr/>
    </dgm:pt>
    <dgm:pt modelId="{139CFFBF-15C1-45CD-8320-B8E60A1DF9EC}" type="pres">
      <dgm:prSet presAssocID="{D6894954-DF5E-4A1C-A09A-73D1A1209EB7}" presName="hierRoot2" presStyleCnt="0">
        <dgm:presLayoutVars>
          <dgm:hierBranch val="init"/>
        </dgm:presLayoutVars>
      </dgm:prSet>
      <dgm:spPr/>
    </dgm:pt>
    <dgm:pt modelId="{FB03BF63-2B64-453E-820D-8241AB5570B4}" type="pres">
      <dgm:prSet presAssocID="{D6894954-DF5E-4A1C-A09A-73D1A1209EB7}" presName="rootComposite" presStyleCnt="0"/>
      <dgm:spPr/>
    </dgm:pt>
    <dgm:pt modelId="{F84A58F0-1022-47A8-AC54-B823B2FA5558}" type="pres">
      <dgm:prSet presAssocID="{D6894954-DF5E-4A1C-A09A-73D1A1209EB7}" presName="rootText" presStyleLbl="node2" presStyleIdx="4" presStyleCnt="5" custScaleY="211099" custLinFactX="109221" custLinFactY="-203001" custLinFactNeighborX="200000" custLinFactNeighborY="-300000">
        <dgm:presLayoutVars>
          <dgm:chPref val="3"/>
        </dgm:presLayoutVars>
      </dgm:prSet>
      <dgm:spPr>
        <a:prstGeom prst="roundRect">
          <a:avLst/>
        </a:prstGeom>
      </dgm:spPr>
    </dgm:pt>
    <dgm:pt modelId="{B6C07D31-700D-4FE6-BE3C-CF30D905EE99}" type="pres">
      <dgm:prSet presAssocID="{D6894954-DF5E-4A1C-A09A-73D1A1209EB7}" presName="rootConnector" presStyleLbl="node2" presStyleIdx="4" presStyleCnt="5"/>
      <dgm:spPr/>
    </dgm:pt>
    <dgm:pt modelId="{BEEB0EF3-3982-4455-87A7-D950EBC01A7B}" type="pres">
      <dgm:prSet presAssocID="{D6894954-DF5E-4A1C-A09A-73D1A1209EB7}" presName="hierChild4" presStyleCnt="0"/>
      <dgm:spPr/>
    </dgm:pt>
    <dgm:pt modelId="{0D36B2AC-634D-4D6F-ADC4-36D55CE560EE}" type="pres">
      <dgm:prSet presAssocID="{D6894954-DF5E-4A1C-A09A-73D1A1209EB7}" presName="hierChild5" presStyleCnt="0"/>
      <dgm:spPr/>
    </dgm:pt>
    <dgm:pt modelId="{399E5823-980D-474C-B234-B5B9810D578B}" type="pres">
      <dgm:prSet presAssocID="{CB366046-4264-45C0-8E69-0362C15602AA}" presName="hierChild3" presStyleCnt="0"/>
      <dgm:spPr/>
    </dgm:pt>
    <dgm:pt modelId="{632D9DC0-85FB-4C2B-90B4-3B2F0E43B4E4}" type="pres">
      <dgm:prSet presAssocID="{0FC02E08-C881-464F-9FB0-E0F1742925F3}" presName="Name111" presStyleLbl="parChTrans1D2" presStyleIdx="5" presStyleCnt="7"/>
      <dgm:spPr/>
    </dgm:pt>
    <dgm:pt modelId="{C3CC6828-E9EE-4467-AC77-E4C2B8B73E56}" type="pres">
      <dgm:prSet presAssocID="{EDB83E0E-2D08-490A-8BE3-D3B0EF074FFE}" presName="hierRoot3" presStyleCnt="0">
        <dgm:presLayoutVars>
          <dgm:hierBranch val="init"/>
        </dgm:presLayoutVars>
      </dgm:prSet>
      <dgm:spPr/>
    </dgm:pt>
    <dgm:pt modelId="{384961E9-69D9-4D47-8254-E2A57309ACA4}" type="pres">
      <dgm:prSet presAssocID="{EDB83E0E-2D08-490A-8BE3-D3B0EF074FFE}" presName="rootComposite3" presStyleCnt="0"/>
      <dgm:spPr/>
    </dgm:pt>
    <dgm:pt modelId="{EFD6A37A-39F9-420B-9708-44D369CC6C65}" type="pres">
      <dgm:prSet presAssocID="{EDB83E0E-2D08-490A-8BE3-D3B0EF074FFE}" presName="rootText3" presStyleLbl="asst1" presStyleIdx="0" presStyleCnt="2" custLinFactNeighborX="-662" custLinFactNeighborY="12855">
        <dgm:presLayoutVars>
          <dgm:chPref val="3"/>
        </dgm:presLayoutVars>
      </dgm:prSet>
      <dgm:spPr>
        <a:prstGeom prst="roundRect">
          <a:avLst/>
        </a:prstGeom>
      </dgm:spPr>
    </dgm:pt>
    <dgm:pt modelId="{152725EB-681A-4028-99F8-D8A41F2E2BBE}" type="pres">
      <dgm:prSet presAssocID="{EDB83E0E-2D08-490A-8BE3-D3B0EF074FFE}" presName="rootConnector3" presStyleLbl="asst1" presStyleIdx="0" presStyleCnt="2"/>
      <dgm:spPr/>
    </dgm:pt>
    <dgm:pt modelId="{E37F2C9D-674B-4918-91AD-0E84F085CC7B}" type="pres">
      <dgm:prSet presAssocID="{EDB83E0E-2D08-490A-8BE3-D3B0EF074FFE}" presName="hierChild6" presStyleCnt="0"/>
      <dgm:spPr/>
    </dgm:pt>
    <dgm:pt modelId="{5ACBF8D3-330A-48E7-82F0-AD1B2EF530DC}" type="pres">
      <dgm:prSet presAssocID="{EDB83E0E-2D08-490A-8BE3-D3B0EF074FFE}" presName="hierChild7" presStyleCnt="0"/>
      <dgm:spPr/>
    </dgm:pt>
    <dgm:pt modelId="{B35D4F75-7276-4A48-B6A2-1BA8C833B8DB}" type="pres">
      <dgm:prSet presAssocID="{5B5AD9B1-3D80-477A-ADA3-99643E809384}" presName="Name111" presStyleLbl="parChTrans1D2" presStyleIdx="6" presStyleCnt="7"/>
      <dgm:spPr/>
    </dgm:pt>
    <dgm:pt modelId="{85634EB4-A1FF-4AC8-9BF0-ED055A4B954E}" type="pres">
      <dgm:prSet presAssocID="{902AAD7E-05EB-4F9A-AE44-0F8A0D1C28B3}" presName="hierRoot3" presStyleCnt="0">
        <dgm:presLayoutVars>
          <dgm:hierBranch val="init"/>
        </dgm:presLayoutVars>
      </dgm:prSet>
      <dgm:spPr/>
    </dgm:pt>
    <dgm:pt modelId="{33E0AD31-5F3D-45FD-9ABE-012C31B09B3D}" type="pres">
      <dgm:prSet presAssocID="{902AAD7E-05EB-4F9A-AE44-0F8A0D1C28B3}" presName="rootComposite3" presStyleCnt="0"/>
      <dgm:spPr/>
    </dgm:pt>
    <dgm:pt modelId="{CB404F5B-A6E3-4292-9F39-BAA8BB21E67D}" type="pres">
      <dgm:prSet presAssocID="{902AAD7E-05EB-4F9A-AE44-0F8A0D1C28B3}" presName="rootText3" presStyleLbl="asst1" presStyleIdx="1" presStyleCnt="2" custScaleX="177461" custScaleY="335830" custLinFactX="100000" custLinFactY="-24475" custLinFactNeighborX="130903" custLinFactNeighborY="-100000">
        <dgm:presLayoutVars>
          <dgm:chPref val="3"/>
        </dgm:presLayoutVars>
      </dgm:prSet>
      <dgm:spPr>
        <a:prstGeom prst="ellipse">
          <a:avLst/>
        </a:prstGeom>
      </dgm:spPr>
    </dgm:pt>
    <dgm:pt modelId="{C0C96C09-CC6B-43D9-9E67-5B16665BB2FF}" type="pres">
      <dgm:prSet presAssocID="{902AAD7E-05EB-4F9A-AE44-0F8A0D1C28B3}" presName="rootConnector3" presStyleLbl="asst1" presStyleIdx="1" presStyleCnt="2"/>
      <dgm:spPr/>
    </dgm:pt>
    <dgm:pt modelId="{1D546EA8-2B40-4E57-8C55-6A7C65283BD5}" type="pres">
      <dgm:prSet presAssocID="{902AAD7E-05EB-4F9A-AE44-0F8A0D1C28B3}" presName="hierChild6" presStyleCnt="0"/>
      <dgm:spPr/>
    </dgm:pt>
    <dgm:pt modelId="{611F2A7B-A7E4-4F93-98EB-A67D7364F7D7}" type="pres">
      <dgm:prSet presAssocID="{902AAD7E-05EB-4F9A-AE44-0F8A0D1C28B3}" presName="hierChild7" presStyleCnt="0"/>
      <dgm:spPr/>
    </dgm:pt>
    <dgm:pt modelId="{C6C3A91B-57B1-4C9E-A43F-D51827486228}" type="pres">
      <dgm:prSet presAssocID="{1C99355C-4733-4008-8574-060EE43D2A93}" presName="hierRoot1" presStyleCnt="0">
        <dgm:presLayoutVars>
          <dgm:hierBranch val="init"/>
        </dgm:presLayoutVars>
      </dgm:prSet>
      <dgm:spPr/>
    </dgm:pt>
    <dgm:pt modelId="{A15F1CD9-383F-4ED6-BBD0-C0B1648F8581}" type="pres">
      <dgm:prSet presAssocID="{1C99355C-4733-4008-8574-060EE43D2A93}" presName="rootComposite1" presStyleCnt="0"/>
      <dgm:spPr/>
    </dgm:pt>
    <dgm:pt modelId="{CF8913E2-F5A3-466F-ADAC-E0371C55DBB0}" type="pres">
      <dgm:prSet presAssocID="{1C99355C-4733-4008-8574-060EE43D2A93}" presName="rootText1" presStyleLbl="node0" presStyleIdx="1" presStyleCnt="6" custScaleY="206616" custLinFactX="-121785" custLinFactY="133110" custLinFactNeighborX="-200000" custLinFactNeighborY="200000">
        <dgm:presLayoutVars>
          <dgm:chPref val="3"/>
        </dgm:presLayoutVars>
      </dgm:prSet>
      <dgm:spPr>
        <a:prstGeom prst="roundRect">
          <a:avLst/>
        </a:prstGeom>
      </dgm:spPr>
    </dgm:pt>
    <dgm:pt modelId="{219B95D4-114B-4DB5-95BB-97FFFD1A0B47}" type="pres">
      <dgm:prSet presAssocID="{1C99355C-4733-4008-8574-060EE43D2A93}" presName="rootConnector1" presStyleLbl="node1" presStyleIdx="0" presStyleCnt="0"/>
      <dgm:spPr/>
    </dgm:pt>
    <dgm:pt modelId="{4B031812-29BF-436D-A037-5711C6169D9D}" type="pres">
      <dgm:prSet presAssocID="{1C99355C-4733-4008-8574-060EE43D2A93}" presName="hierChild2" presStyleCnt="0"/>
      <dgm:spPr/>
    </dgm:pt>
    <dgm:pt modelId="{26F51F2B-6736-4354-9019-7F38A74F05FD}" type="pres">
      <dgm:prSet presAssocID="{1C99355C-4733-4008-8574-060EE43D2A93}" presName="hierChild3" presStyleCnt="0"/>
      <dgm:spPr/>
    </dgm:pt>
    <dgm:pt modelId="{B85C26B4-F96E-403D-B150-8BE84542B977}" type="pres">
      <dgm:prSet presAssocID="{5A4C7772-7236-4CDC-8255-D8491651D473}" presName="hierRoot1" presStyleCnt="0">
        <dgm:presLayoutVars>
          <dgm:hierBranch val="init"/>
        </dgm:presLayoutVars>
      </dgm:prSet>
      <dgm:spPr/>
    </dgm:pt>
    <dgm:pt modelId="{62E98778-32AD-475B-A043-B6B1B4773714}" type="pres">
      <dgm:prSet presAssocID="{5A4C7772-7236-4CDC-8255-D8491651D473}" presName="rootComposite1" presStyleCnt="0"/>
      <dgm:spPr/>
    </dgm:pt>
    <dgm:pt modelId="{0354C754-9511-4C72-9D98-FC0BFF3CA586}" type="pres">
      <dgm:prSet presAssocID="{5A4C7772-7236-4CDC-8255-D8491651D473}" presName="rootText1" presStyleLbl="node0" presStyleIdx="2" presStyleCnt="6" custScaleY="206616" custLinFactX="-77671" custLinFactY="132961" custLinFactNeighborX="-100000" custLinFactNeighborY="200000">
        <dgm:presLayoutVars>
          <dgm:chPref val="3"/>
        </dgm:presLayoutVars>
      </dgm:prSet>
      <dgm:spPr>
        <a:prstGeom prst="roundRect">
          <a:avLst/>
        </a:prstGeom>
      </dgm:spPr>
    </dgm:pt>
    <dgm:pt modelId="{CFAD426D-6BC0-496F-801B-786C2BB77312}" type="pres">
      <dgm:prSet presAssocID="{5A4C7772-7236-4CDC-8255-D8491651D473}" presName="rootConnector1" presStyleLbl="node1" presStyleIdx="0" presStyleCnt="0"/>
      <dgm:spPr/>
    </dgm:pt>
    <dgm:pt modelId="{E15A179F-F169-4D0A-946B-8946D39D2827}" type="pres">
      <dgm:prSet presAssocID="{5A4C7772-7236-4CDC-8255-D8491651D473}" presName="hierChild2" presStyleCnt="0"/>
      <dgm:spPr/>
    </dgm:pt>
    <dgm:pt modelId="{B3D3AC3B-FD02-4558-AC06-1D20673CAE1F}" type="pres">
      <dgm:prSet presAssocID="{5A4C7772-7236-4CDC-8255-D8491651D473}" presName="hierChild3" presStyleCnt="0"/>
      <dgm:spPr/>
    </dgm:pt>
    <dgm:pt modelId="{BB58A2F6-69BE-4030-9B25-B88F81FFECE6}" type="pres">
      <dgm:prSet presAssocID="{C0A69D01-B73E-4AA1-AEB1-7691BFFC48FA}" presName="hierRoot1" presStyleCnt="0">
        <dgm:presLayoutVars>
          <dgm:hierBranch val="init"/>
        </dgm:presLayoutVars>
      </dgm:prSet>
      <dgm:spPr/>
    </dgm:pt>
    <dgm:pt modelId="{4BDF6BAF-B29C-4D11-B2A0-2B8ABA3D664B}" type="pres">
      <dgm:prSet presAssocID="{C0A69D01-B73E-4AA1-AEB1-7691BFFC48FA}" presName="rootComposite1" presStyleCnt="0"/>
      <dgm:spPr/>
    </dgm:pt>
    <dgm:pt modelId="{C9F0499C-2F6F-4195-8BDD-640616B3CA84}" type="pres">
      <dgm:prSet presAssocID="{C0A69D01-B73E-4AA1-AEB1-7691BFFC48FA}" presName="rootText1" presStyleLbl="node0" presStyleIdx="3" presStyleCnt="6" custLinFactX="-263736" custLinFactY="400000" custLinFactNeighborX="-300000" custLinFactNeighborY="464545">
        <dgm:presLayoutVars>
          <dgm:chPref val="3"/>
        </dgm:presLayoutVars>
      </dgm:prSet>
      <dgm:spPr>
        <a:prstGeom prst="roundRect">
          <a:avLst/>
        </a:prstGeom>
      </dgm:spPr>
    </dgm:pt>
    <dgm:pt modelId="{ADB4DA47-0A58-4125-81E9-7653A4D2A286}" type="pres">
      <dgm:prSet presAssocID="{C0A69D01-B73E-4AA1-AEB1-7691BFFC48FA}" presName="rootConnector1" presStyleLbl="node1" presStyleIdx="0" presStyleCnt="0"/>
      <dgm:spPr/>
    </dgm:pt>
    <dgm:pt modelId="{481064C1-B0D9-48AD-808A-591F9EE28866}" type="pres">
      <dgm:prSet presAssocID="{C0A69D01-B73E-4AA1-AEB1-7691BFFC48FA}" presName="hierChild2" presStyleCnt="0"/>
      <dgm:spPr/>
    </dgm:pt>
    <dgm:pt modelId="{CA3BCF7D-C7C4-485A-839A-73FA189F681F}" type="pres">
      <dgm:prSet presAssocID="{C0A69D01-B73E-4AA1-AEB1-7691BFFC48FA}" presName="hierChild3" presStyleCnt="0"/>
      <dgm:spPr/>
    </dgm:pt>
    <dgm:pt modelId="{AB752FDF-94D0-4DCD-9914-74E6DB9156F0}" type="pres">
      <dgm:prSet presAssocID="{3793E69D-9341-4C93-B057-7742F2006898}" presName="hierRoot1" presStyleCnt="0">
        <dgm:presLayoutVars>
          <dgm:hierBranch val="init"/>
        </dgm:presLayoutVars>
      </dgm:prSet>
      <dgm:spPr/>
    </dgm:pt>
    <dgm:pt modelId="{B1730680-915D-47FE-B5CC-FC5FDB8BFEDB}" type="pres">
      <dgm:prSet presAssocID="{3793E69D-9341-4C93-B057-7742F2006898}" presName="rootComposite1" presStyleCnt="0"/>
      <dgm:spPr/>
    </dgm:pt>
    <dgm:pt modelId="{33731266-F31E-43C9-B711-276C8BF8B130}" type="pres">
      <dgm:prSet presAssocID="{3793E69D-9341-4C93-B057-7742F2006898}" presName="rootText1" presStyleLbl="node0" presStyleIdx="4" presStyleCnt="6" custLinFactX="-254898" custLinFactY="400000" custLinFactNeighborX="-300000" custLinFactNeighborY="464545">
        <dgm:presLayoutVars>
          <dgm:chPref val="3"/>
        </dgm:presLayoutVars>
      </dgm:prSet>
      <dgm:spPr>
        <a:prstGeom prst="roundRect">
          <a:avLst/>
        </a:prstGeom>
      </dgm:spPr>
    </dgm:pt>
    <dgm:pt modelId="{4CCF5108-732D-4AAF-BF4A-C707B6176FF2}" type="pres">
      <dgm:prSet presAssocID="{3793E69D-9341-4C93-B057-7742F2006898}" presName="rootConnector1" presStyleLbl="node1" presStyleIdx="0" presStyleCnt="0"/>
      <dgm:spPr/>
    </dgm:pt>
    <dgm:pt modelId="{BB9855D2-8681-4F5C-A7E1-24150FCD3156}" type="pres">
      <dgm:prSet presAssocID="{3793E69D-9341-4C93-B057-7742F2006898}" presName="hierChild2" presStyleCnt="0"/>
      <dgm:spPr/>
    </dgm:pt>
    <dgm:pt modelId="{8A84C369-5BE5-4B2A-A09D-F53212743C6C}" type="pres">
      <dgm:prSet presAssocID="{3793E69D-9341-4C93-B057-7742F2006898}" presName="hierChild3" presStyleCnt="0"/>
      <dgm:spPr/>
    </dgm:pt>
    <dgm:pt modelId="{6FE9641B-E7E2-42AE-96F2-A78FDBED4A91}" type="pres">
      <dgm:prSet presAssocID="{04A4F652-698D-4511-8178-C01792831C07}" presName="hierRoot1" presStyleCnt="0">
        <dgm:presLayoutVars>
          <dgm:hierBranch val="init"/>
        </dgm:presLayoutVars>
      </dgm:prSet>
      <dgm:spPr/>
    </dgm:pt>
    <dgm:pt modelId="{2CFB5318-ED2E-4500-A66E-1E8D72CE57BF}" type="pres">
      <dgm:prSet presAssocID="{04A4F652-698D-4511-8178-C01792831C07}" presName="rootComposite1" presStyleCnt="0"/>
      <dgm:spPr/>
    </dgm:pt>
    <dgm:pt modelId="{569743F6-E378-42F1-981D-0505CBD97553}" type="pres">
      <dgm:prSet presAssocID="{04A4F652-698D-4511-8178-C01792831C07}" presName="rootText1" presStyleLbl="node0" presStyleIdx="5" presStyleCnt="6" custScaleY="206616" custLinFactX="-423165" custLinFactY="132758" custLinFactNeighborX="-500000" custLinFactNeighborY="200000">
        <dgm:presLayoutVars>
          <dgm:chPref val="3"/>
        </dgm:presLayoutVars>
      </dgm:prSet>
      <dgm:spPr>
        <a:prstGeom prst="roundRect">
          <a:avLst/>
        </a:prstGeom>
      </dgm:spPr>
    </dgm:pt>
    <dgm:pt modelId="{350BBBEA-D878-4CCE-ACCB-D10EA3F6C2DD}" type="pres">
      <dgm:prSet presAssocID="{04A4F652-698D-4511-8178-C01792831C07}" presName="rootConnector1" presStyleLbl="node1" presStyleIdx="0" presStyleCnt="0"/>
      <dgm:spPr/>
    </dgm:pt>
    <dgm:pt modelId="{259DDBA9-EC36-4A68-A767-3B2F7E9A319A}" type="pres">
      <dgm:prSet presAssocID="{04A4F652-698D-4511-8178-C01792831C07}" presName="hierChild2" presStyleCnt="0"/>
      <dgm:spPr/>
    </dgm:pt>
    <dgm:pt modelId="{3A40ECD3-4547-487C-9D6A-C3AD9F4F8DD5}" type="pres">
      <dgm:prSet presAssocID="{04A4F652-698D-4511-8178-C01792831C07}" presName="hierChild3" presStyleCnt="0"/>
      <dgm:spPr/>
    </dgm:pt>
  </dgm:ptLst>
  <dgm:cxnLst>
    <dgm:cxn modelId="{B5985601-BF01-402C-A0EA-F0C818A7A0DC}" srcId="{CB366046-4264-45C0-8E69-0362C15602AA}" destId="{902AAD7E-05EB-4F9A-AE44-0F8A0D1C28B3}" srcOrd="1" destOrd="0" parTransId="{5B5AD9B1-3D80-477A-ADA3-99643E809384}" sibTransId="{4854375F-64A8-4C75-AF1B-08F20B314576}"/>
    <dgm:cxn modelId="{4A82E902-5C9D-4368-B19A-1A39BAD1029D}" type="presOf" srcId="{D6894954-DF5E-4A1C-A09A-73D1A1209EB7}" destId="{B6C07D31-700D-4FE6-BE3C-CF30D905EE99}" srcOrd="1" destOrd="0" presId="urn:microsoft.com/office/officeart/2005/8/layout/orgChart1"/>
    <dgm:cxn modelId="{7CAACC03-F043-4A59-8E06-7B6B07B5737D}" srcId="{CB366046-4264-45C0-8E69-0362C15602AA}" destId="{6094AE7B-D370-4FE0-A879-7D5A52E00A5C}" srcOrd="5" destOrd="0" parTransId="{27C03D08-09CD-43BD-9DD5-6BA8245ED041}" sibTransId="{EAF6DEB7-3177-4BB1-8313-23F4D68E684B}"/>
    <dgm:cxn modelId="{D438550A-BE84-4717-8995-112B7ECA3877}" type="presOf" srcId="{6094AE7B-D370-4FE0-A879-7D5A52E00A5C}" destId="{A93485AB-114C-4778-B0FE-2CAEA2F3E202}" srcOrd="0" destOrd="0" presId="urn:microsoft.com/office/officeart/2005/8/layout/orgChart1"/>
    <dgm:cxn modelId="{170E6E0C-2C7E-4BEA-AA95-59465E523E9B}" type="presOf" srcId="{EC85A582-92F4-419C-BB5E-72EBEE364458}" destId="{7A7A5CC9-58E2-4792-8786-99FDA9005276}" srcOrd="0" destOrd="0" presId="urn:microsoft.com/office/officeart/2005/8/layout/orgChart1"/>
    <dgm:cxn modelId="{F1623510-2059-445B-A2EC-EE5411A73EBF}" srcId="{75B1E52B-E0A4-4223-9B0B-B4C9DA12A625}" destId="{CB366046-4264-45C0-8E69-0362C15602AA}" srcOrd="0" destOrd="0" parTransId="{916C90FD-C183-47C8-B2A5-51343159283C}" sibTransId="{929AFC87-68BF-423D-84F5-9715707AEDB0}"/>
    <dgm:cxn modelId="{91357710-81E9-4E6C-B9C8-43CF17CCA942}" type="presOf" srcId="{6094AE7B-D370-4FE0-A879-7D5A52E00A5C}" destId="{CD65E886-CA27-4A94-8494-AD52436CC454}" srcOrd="1" destOrd="0" presId="urn:microsoft.com/office/officeart/2005/8/layout/orgChart1"/>
    <dgm:cxn modelId="{AB5E6813-BA4D-493C-BDDA-2A168B83945B}" type="presOf" srcId="{5C9AAB57-EC10-4CCC-BC29-45A564884C45}" destId="{4830183C-9494-4FB6-8531-2A5901D23AA4}" srcOrd="0" destOrd="0" presId="urn:microsoft.com/office/officeart/2005/8/layout/orgChart1"/>
    <dgm:cxn modelId="{9FC86416-8016-4557-9296-205D98FF6222}" type="presOf" srcId="{3EF3C1E6-5256-4518-9017-91AC77494A26}" destId="{CCD0F2D7-465E-4248-A873-4028364920C2}" srcOrd="0" destOrd="0" presId="urn:microsoft.com/office/officeart/2005/8/layout/orgChart1"/>
    <dgm:cxn modelId="{2616371A-1064-45DB-9407-EC086C4819F1}" type="presOf" srcId="{5DE2D8E8-FFF0-4171-8F6A-21143C60EB3F}" destId="{FE6AE7EE-99C3-4542-992D-6CAA077CF57D}" srcOrd="0" destOrd="0" presId="urn:microsoft.com/office/officeart/2005/8/layout/orgChart1"/>
    <dgm:cxn modelId="{E8E42E1E-290C-4F81-BCD5-273ACFFE15AB}" type="presOf" srcId="{CE082914-0A26-4A0C-9733-B855DFAAB605}" destId="{6475BDDA-87A7-44EE-8726-965FAB23F00F}" srcOrd="0" destOrd="0" presId="urn:microsoft.com/office/officeart/2005/8/layout/orgChart1"/>
    <dgm:cxn modelId="{264CA51E-FE1D-4B24-A3B1-481357E93081}" srcId="{E4071F81-C8C9-4432-AFDA-ED44D4175449}" destId="{B56B0613-76E7-47F0-87D1-51E06FF0230F}" srcOrd="0" destOrd="0" parTransId="{FFC02DDA-592B-41F8-873F-AEACFD425003}" sibTransId="{04783528-9B6F-47E4-9992-4A7F14D83BD7}"/>
    <dgm:cxn modelId="{C2FDEC1F-AA97-49F7-B501-06A7174E0B8E}" type="presOf" srcId="{E4071F81-C8C9-4432-AFDA-ED44D4175449}" destId="{375B3609-DC96-422F-8535-89DAF6DB2E6A}" srcOrd="0" destOrd="0" presId="urn:microsoft.com/office/officeart/2005/8/layout/orgChart1"/>
    <dgm:cxn modelId="{06561F22-5804-4A64-8EA0-0552C343D98B}" type="presOf" srcId="{3793E69D-9341-4C93-B057-7742F2006898}" destId="{4CCF5108-732D-4AAF-BF4A-C707B6176FF2}" srcOrd="1" destOrd="0" presId="urn:microsoft.com/office/officeart/2005/8/layout/orgChart1"/>
    <dgm:cxn modelId="{8940282B-3615-4D55-AB3F-81F2E7825E02}" type="presOf" srcId="{CB366046-4264-45C0-8E69-0362C15602AA}" destId="{1636456F-B866-4B02-A476-22156741CFA1}" srcOrd="1" destOrd="0" presId="urn:microsoft.com/office/officeart/2005/8/layout/orgChart1"/>
    <dgm:cxn modelId="{05C0132C-32ED-4A41-AAF4-9E7B790942B5}" type="presOf" srcId="{C0A69D01-B73E-4AA1-AEB1-7691BFFC48FA}" destId="{C9F0499C-2F6F-4195-8BDD-640616B3CA84}" srcOrd="0" destOrd="0" presId="urn:microsoft.com/office/officeart/2005/8/layout/orgChart1"/>
    <dgm:cxn modelId="{3AF79E31-8AF1-4277-BE37-9CF6C1C8F435}" type="presOf" srcId="{6A555084-F848-4A92-A7D4-9085E01F62B0}" destId="{3A1A8037-1E8A-4BC6-A81C-51EE0057BABC}" srcOrd="0" destOrd="0" presId="urn:microsoft.com/office/officeart/2005/8/layout/orgChart1"/>
    <dgm:cxn modelId="{BDBFA637-9E09-49C9-B341-E367A178DDC3}" type="presOf" srcId="{EC85A582-92F4-419C-BB5E-72EBEE364458}" destId="{2D0C0C5A-6E2D-4623-B4D0-F7F845E0ADCF}" srcOrd="1" destOrd="0" presId="urn:microsoft.com/office/officeart/2005/8/layout/orgChart1"/>
    <dgm:cxn modelId="{3BCB025C-DC8C-4E09-BE31-6BE475E6D905}" srcId="{75B1E52B-E0A4-4223-9B0B-B4C9DA12A625}" destId="{04A4F652-698D-4511-8178-C01792831C07}" srcOrd="5" destOrd="0" parTransId="{1B73BED2-7972-4B0F-8AA0-876AE3C9B9B4}" sibTransId="{4AC18892-DA29-4855-9FE9-B82CEB5280A6}"/>
    <dgm:cxn modelId="{BF892C5D-A93E-4D00-8024-C14931DCA820}" type="presOf" srcId="{EDB83E0E-2D08-490A-8BE3-D3B0EF074FFE}" destId="{152725EB-681A-4028-99F8-D8A41F2E2BBE}" srcOrd="1" destOrd="0" presId="urn:microsoft.com/office/officeart/2005/8/layout/orgChart1"/>
    <dgm:cxn modelId="{8AD22660-BFD3-46F5-8592-6A579F2C3F0E}" type="presOf" srcId="{04A4F652-698D-4511-8178-C01792831C07}" destId="{569743F6-E378-42F1-981D-0505CBD97553}" srcOrd="0" destOrd="0" presId="urn:microsoft.com/office/officeart/2005/8/layout/orgChart1"/>
    <dgm:cxn modelId="{5CEF2C61-9337-4560-BD61-544F9A7B5C5A}" type="presOf" srcId="{441B44DE-C8B0-4AB2-8E43-B84CCFFE9496}" destId="{287A5365-8A62-4D5D-8F33-9616DCDA7CA5}" srcOrd="1" destOrd="0" presId="urn:microsoft.com/office/officeart/2005/8/layout/orgChart1"/>
    <dgm:cxn modelId="{04C3EC64-962C-44BE-B978-E0FFBA7AA48C}" type="presOf" srcId="{5B5AD9B1-3D80-477A-ADA3-99643E809384}" destId="{B35D4F75-7276-4A48-B6A2-1BA8C833B8DB}" srcOrd="0" destOrd="0" presId="urn:microsoft.com/office/officeart/2005/8/layout/orgChart1"/>
    <dgm:cxn modelId="{7C0C9D68-E5D6-442B-9683-FD63FD766795}" type="presOf" srcId="{584142D1-BD9A-4DF0-9FBE-452EA73CB3E9}" destId="{210A3ACA-3122-4645-843B-7286574AF9DF}" srcOrd="1" destOrd="0" presId="urn:microsoft.com/office/officeart/2005/8/layout/orgChart1"/>
    <dgm:cxn modelId="{3128A048-4435-4301-970C-B97D75F1D924}" type="presOf" srcId="{B56B0613-76E7-47F0-87D1-51E06FF0230F}" destId="{F480F6C0-0442-4758-995B-F172F1689F20}" srcOrd="1" destOrd="0" presId="urn:microsoft.com/office/officeart/2005/8/layout/orgChart1"/>
    <dgm:cxn modelId="{D317E24A-E4BF-4AB0-B42C-A0B1B9AEE730}" srcId="{CB366046-4264-45C0-8E69-0362C15602AA}" destId="{15821F18-F366-4F25-AD82-2F08853F5812}" srcOrd="4" destOrd="0" parTransId="{3EF3C1E6-5256-4518-9017-91AC77494A26}" sibTransId="{F08647E9-E988-43E2-9F97-03F47A91EBFF}"/>
    <dgm:cxn modelId="{4BBB1574-5322-4EF2-B4C0-30C4F0DD61EE}" srcId="{CB366046-4264-45C0-8E69-0362C15602AA}" destId="{CE082914-0A26-4A0C-9733-B855DFAAB605}" srcOrd="3" destOrd="0" parTransId="{6A555084-F848-4A92-A7D4-9085E01F62B0}" sibTransId="{9C1746CA-DD68-4990-9BE4-DB9B85A21D34}"/>
    <dgm:cxn modelId="{5F845E74-2E3B-43F0-A057-AFCD3445530A}" type="presOf" srcId="{B56B0613-76E7-47F0-87D1-51E06FF0230F}" destId="{35267F8F-A27C-4374-9984-C7A67630FBAB}" srcOrd="0" destOrd="0" presId="urn:microsoft.com/office/officeart/2005/8/layout/orgChart1"/>
    <dgm:cxn modelId="{32CA2656-CADA-4615-B428-12129FA8C72A}" type="presOf" srcId="{CB366046-4264-45C0-8E69-0362C15602AA}" destId="{295400AF-4429-44C6-A244-0EAB957F6782}" srcOrd="0" destOrd="0" presId="urn:microsoft.com/office/officeart/2005/8/layout/orgChart1"/>
    <dgm:cxn modelId="{60ED2B56-B63A-479E-AF13-58F473F88FDB}" type="presOf" srcId="{812A583C-A3BB-4DEC-B712-47F24518572F}" destId="{983DE7C4-05C4-4E2F-8F7C-4844BFBC9002}" srcOrd="0" destOrd="0" presId="urn:microsoft.com/office/officeart/2005/8/layout/orgChart1"/>
    <dgm:cxn modelId="{9277CB59-7147-4DC8-A8A1-B1CA0E7E6D6A}" type="presOf" srcId="{15821F18-F366-4F25-AD82-2F08853F5812}" destId="{C7E40D1D-20FE-4A53-B55C-9FB16FA334EA}" srcOrd="1" destOrd="0" presId="urn:microsoft.com/office/officeart/2005/8/layout/orgChart1"/>
    <dgm:cxn modelId="{10BA747A-8719-4AA0-8103-7B65B280A4A7}" srcId="{75B1E52B-E0A4-4223-9B0B-B4C9DA12A625}" destId="{1C99355C-4733-4008-8574-060EE43D2A93}" srcOrd="1" destOrd="0" parTransId="{A53490AB-ADC5-4441-BEEF-1F7AFE62A0C1}" sibTransId="{18F1690C-2B78-4F98-B3F0-46BB2C9EFB9B}"/>
    <dgm:cxn modelId="{5BB5607D-9601-47BB-BBE8-96FAB03D77B2}" type="presOf" srcId="{902AAD7E-05EB-4F9A-AE44-0F8A0D1C28B3}" destId="{C0C96C09-CC6B-43D9-9E67-5B16665BB2FF}" srcOrd="1" destOrd="0" presId="urn:microsoft.com/office/officeart/2005/8/layout/orgChart1"/>
    <dgm:cxn modelId="{7BE0557D-83B0-4FB0-BDD5-71146BD2E063}" type="presOf" srcId="{CE082914-0A26-4A0C-9733-B855DFAAB605}" destId="{4C26AC7C-29CF-40A2-909B-DF53ABD5AA03}" srcOrd="1" destOrd="0" presId="urn:microsoft.com/office/officeart/2005/8/layout/orgChart1"/>
    <dgm:cxn modelId="{E3727A83-3860-4F03-A642-43FA7E0980A3}" type="presOf" srcId="{75B1E52B-E0A4-4223-9B0B-B4C9DA12A625}" destId="{A6AB888E-58B7-4609-A27A-AC98F8EABE61}" srcOrd="0" destOrd="0" presId="urn:microsoft.com/office/officeart/2005/8/layout/orgChart1"/>
    <dgm:cxn modelId="{29980585-6EEF-4C2A-9E71-A3D1826B2DFD}" srcId="{CB366046-4264-45C0-8E69-0362C15602AA}" destId="{441B44DE-C8B0-4AB2-8E43-B84CCFFE9496}" srcOrd="2" destOrd="0" parTransId="{5DE2D8E8-FFF0-4171-8F6A-21143C60EB3F}" sibTransId="{AA204FDB-67F9-4DE1-B903-3CC72674B10E}"/>
    <dgm:cxn modelId="{A556E089-9FBD-493C-95C0-1125D3043453}" type="presOf" srcId="{FF9508B6-167F-45D3-B0CB-A6308995C385}" destId="{A1B07023-D50E-4222-BF47-A6B38E8518BB}" srcOrd="0" destOrd="0" presId="urn:microsoft.com/office/officeart/2005/8/layout/orgChart1"/>
    <dgm:cxn modelId="{06F5F68C-0384-444C-B091-33DFFE3C00F9}" type="presOf" srcId="{584142D1-BD9A-4DF0-9FBE-452EA73CB3E9}" destId="{2951CA31-E4E5-4FDC-B508-7311C2D79F3B}" srcOrd="0" destOrd="0" presId="urn:microsoft.com/office/officeart/2005/8/layout/orgChart1"/>
    <dgm:cxn modelId="{9588C09F-13F6-414E-8BFD-CA98887B7AFF}" type="presOf" srcId="{812A583C-A3BB-4DEC-B712-47F24518572F}" destId="{359D556A-B145-4D99-9EAF-FE72A4D78BB2}" srcOrd="1" destOrd="0" presId="urn:microsoft.com/office/officeart/2005/8/layout/orgChart1"/>
    <dgm:cxn modelId="{0D6310A3-1890-4166-BB4E-8B4C8F486862}" type="presOf" srcId="{3793E69D-9341-4C93-B057-7742F2006898}" destId="{33731266-F31E-43C9-B711-276C8BF8B130}" srcOrd="0" destOrd="0" presId="urn:microsoft.com/office/officeart/2005/8/layout/orgChart1"/>
    <dgm:cxn modelId="{36CB3CA7-28F8-45B4-91E9-4487D01EC6D0}" srcId="{75B1E52B-E0A4-4223-9B0B-B4C9DA12A625}" destId="{5A4C7772-7236-4CDC-8255-D8491651D473}" srcOrd="2" destOrd="0" parTransId="{1BEB96AA-246F-4FBA-95C5-FE45EA99BB0C}" sibTransId="{7459CBAA-6A19-4581-B378-BDB6D53171AB}"/>
    <dgm:cxn modelId="{4A9943A8-CCA0-4957-8A43-8FED0DE06F6D}" srcId="{15821F18-F366-4F25-AD82-2F08853F5812}" destId="{E4071F81-C8C9-4432-AFDA-ED44D4175449}" srcOrd="0" destOrd="0" parTransId="{FF9508B6-167F-45D3-B0CB-A6308995C385}" sibTransId="{75AA1C23-1765-4F51-9A4F-1E32E008A500}"/>
    <dgm:cxn modelId="{F2DA48AF-7624-47D0-95C6-BD49A6CD8590}" type="presOf" srcId="{5A4C7772-7236-4CDC-8255-D8491651D473}" destId="{CFAD426D-6BC0-496F-801B-786C2BB77312}" srcOrd="1" destOrd="0" presId="urn:microsoft.com/office/officeart/2005/8/layout/orgChart1"/>
    <dgm:cxn modelId="{748D73AF-E264-48E3-A645-B929351E880F}" type="presOf" srcId="{04A4F652-698D-4511-8178-C01792831C07}" destId="{350BBBEA-D878-4CCE-ACCB-D10EA3F6C2DD}" srcOrd="1" destOrd="0" presId="urn:microsoft.com/office/officeart/2005/8/layout/orgChart1"/>
    <dgm:cxn modelId="{611A7BAF-6C61-40CC-83E6-81D6F2A4F5A2}" type="presOf" srcId="{0FC02E08-C881-464F-9FB0-E0F1742925F3}" destId="{632D9DC0-85FB-4C2B-90B4-3B2F0E43B4E4}" srcOrd="0" destOrd="0" presId="urn:microsoft.com/office/officeart/2005/8/layout/orgChart1"/>
    <dgm:cxn modelId="{CC522BBE-2249-40BD-9945-937C1E41DEC3}" type="presOf" srcId="{EDB83E0E-2D08-490A-8BE3-D3B0EF074FFE}" destId="{EFD6A37A-39F9-420B-9708-44D369CC6C65}" srcOrd="0" destOrd="0" presId="urn:microsoft.com/office/officeart/2005/8/layout/orgChart1"/>
    <dgm:cxn modelId="{75CEF2C0-AA13-4FE8-949D-793DF147D378}" srcId="{CE082914-0A26-4A0C-9733-B855DFAAB605}" destId="{EC85A582-92F4-419C-BB5E-72EBEE364458}" srcOrd="0" destOrd="0" parTransId="{5C9AAB57-EC10-4CCC-BC29-45A564884C45}" sibTransId="{EED553C9-D365-42BA-B473-9DB9F1FEF4A9}"/>
    <dgm:cxn modelId="{236040C1-F4C7-47CC-93D6-74E8D14CD71D}" srcId="{75B1E52B-E0A4-4223-9B0B-B4C9DA12A625}" destId="{C0A69D01-B73E-4AA1-AEB1-7691BFFC48FA}" srcOrd="3" destOrd="0" parTransId="{BFADF328-BB93-4562-BEAE-160CEFE9CA2B}" sibTransId="{378BC6C9-9361-466C-B25C-2A7411F3C95E}"/>
    <dgm:cxn modelId="{633038C7-31C3-4859-81FB-2AC75DB63D63}" type="presOf" srcId="{27C03D08-09CD-43BD-9DD5-6BA8245ED041}" destId="{5323B728-5AA4-4ACD-AD18-D2EE9F2140D6}" srcOrd="0" destOrd="0" presId="urn:microsoft.com/office/officeart/2005/8/layout/orgChart1"/>
    <dgm:cxn modelId="{287FDBCF-F564-43FB-ACB9-EC81050A71D1}" type="presOf" srcId="{72860722-B76F-4E7E-A8D8-AB311CDB2AED}" destId="{D231F5A2-F6AD-43D2-ABBB-A3ADE8248A7C}" srcOrd="0" destOrd="0" presId="urn:microsoft.com/office/officeart/2005/8/layout/orgChart1"/>
    <dgm:cxn modelId="{D6EAF2CF-54B6-4281-B848-EEF70470BA89}" type="presOf" srcId="{902AAD7E-05EB-4F9A-AE44-0F8A0D1C28B3}" destId="{CB404F5B-A6E3-4292-9F39-BAA8BB21E67D}" srcOrd="0" destOrd="0" presId="urn:microsoft.com/office/officeart/2005/8/layout/orgChart1"/>
    <dgm:cxn modelId="{AC9916D1-12E8-4BA5-8834-D1A0D38C29CD}" type="presOf" srcId="{1C99355C-4733-4008-8574-060EE43D2A93}" destId="{219B95D4-114B-4DB5-95BB-97FFFD1A0B47}" srcOrd="1" destOrd="0" presId="urn:microsoft.com/office/officeart/2005/8/layout/orgChart1"/>
    <dgm:cxn modelId="{806764D9-C404-4489-BF69-B29B8C82A266}" srcId="{CB366046-4264-45C0-8E69-0362C15602AA}" destId="{EDB83E0E-2D08-490A-8BE3-D3B0EF074FFE}" srcOrd="0" destOrd="0" parTransId="{0FC02E08-C881-464F-9FB0-E0F1742925F3}" sibTransId="{D0F0CFD9-3869-4D6D-88E8-61DAE59C6EDE}"/>
    <dgm:cxn modelId="{FEF6E6DC-342D-462E-A21F-2244F4612FFD}" type="presOf" srcId="{020B057E-E94F-4589-8E62-832C054293A9}" destId="{65653111-E3AA-4E28-ADBA-76C70F3D5782}" srcOrd="0" destOrd="0" presId="urn:microsoft.com/office/officeart/2005/8/layout/orgChart1"/>
    <dgm:cxn modelId="{4953DEE0-3A85-49CF-8205-C5EFADD7BCD8}" type="presOf" srcId="{E4071F81-C8C9-4432-AFDA-ED44D4175449}" destId="{F1C83CBE-1BE2-47D2-AD87-776A98B418B3}" srcOrd="1" destOrd="0" presId="urn:microsoft.com/office/officeart/2005/8/layout/orgChart1"/>
    <dgm:cxn modelId="{D8B979E1-DD4F-4B60-B97C-E03E625A22DA}" type="presOf" srcId="{FFC02DDA-592B-41F8-873F-AEACFD425003}" destId="{C7CF979D-CC6A-4C54-BC78-C523C8A6FEAE}" srcOrd="0" destOrd="0" presId="urn:microsoft.com/office/officeart/2005/8/layout/orgChart1"/>
    <dgm:cxn modelId="{97CD81E1-8998-460B-B9D0-E1AE34DDE23F}" type="presOf" srcId="{5A4C7772-7236-4CDC-8255-D8491651D473}" destId="{0354C754-9511-4C72-9D98-FC0BFF3CA586}" srcOrd="0" destOrd="0" presId="urn:microsoft.com/office/officeart/2005/8/layout/orgChart1"/>
    <dgm:cxn modelId="{2E4AFAE7-E9E8-4E06-9C06-A20A2C27CDE3}" type="presOf" srcId="{15821F18-F366-4F25-AD82-2F08853F5812}" destId="{2AD80D55-A35C-4F71-9AF5-66E6D9327E94}" srcOrd="0" destOrd="0" presId="urn:microsoft.com/office/officeart/2005/8/layout/orgChart1"/>
    <dgm:cxn modelId="{D3F0ECE9-39BA-4546-81F2-4F0CA64393F7}" type="presOf" srcId="{3807ACE6-650A-498D-A7D5-001C6C9EA6E1}" destId="{A16CA952-8945-4809-BB41-BFB723E8C9C0}" srcOrd="0" destOrd="0" presId="urn:microsoft.com/office/officeart/2005/8/layout/orgChart1"/>
    <dgm:cxn modelId="{23C285EE-87A3-4562-B485-AEB191E8E641}" srcId="{75B1E52B-E0A4-4223-9B0B-B4C9DA12A625}" destId="{3793E69D-9341-4C93-B057-7742F2006898}" srcOrd="4" destOrd="0" parTransId="{1134F116-C68F-42AF-9E7A-1DDBAA73E795}" sibTransId="{D0863945-8F04-4C85-950A-AAF8C65E67D7}"/>
    <dgm:cxn modelId="{D2910AEF-16C1-4EEF-B9BF-BAF4CEEA625F}" srcId="{E4071F81-C8C9-4432-AFDA-ED44D4175449}" destId="{584142D1-BD9A-4DF0-9FBE-452EA73CB3E9}" srcOrd="2" destOrd="0" parTransId="{72860722-B76F-4E7E-A8D8-AB311CDB2AED}" sibTransId="{C421445E-02E2-406A-BFEA-6E1757422D53}"/>
    <dgm:cxn modelId="{F135F7EF-01FD-428C-A51D-843AD7FBB569}" type="presOf" srcId="{D6894954-DF5E-4A1C-A09A-73D1A1209EB7}" destId="{F84A58F0-1022-47A8-AC54-B823B2FA5558}" srcOrd="0" destOrd="0" presId="urn:microsoft.com/office/officeart/2005/8/layout/orgChart1"/>
    <dgm:cxn modelId="{5AD0C6F1-E042-4F51-A2BF-8EBC62E1CB01}" srcId="{CB366046-4264-45C0-8E69-0362C15602AA}" destId="{D6894954-DF5E-4A1C-A09A-73D1A1209EB7}" srcOrd="6" destOrd="0" parTransId="{3807ACE6-650A-498D-A7D5-001C6C9EA6E1}" sibTransId="{1125EF25-653E-4AC6-AD35-909266FEAC6D}"/>
    <dgm:cxn modelId="{D0B537F4-6C0B-4C65-A6B3-F3F3D7EC7796}" srcId="{E4071F81-C8C9-4432-AFDA-ED44D4175449}" destId="{812A583C-A3BB-4DEC-B712-47F24518572F}" srcOrd="1" destOrd="0" parTransId="{020B057E-E94F-4589-8E62-832C054293A9}" sibTransId="{E199090D-E364-427E-91CD-5A005A3E5A67}"/>
    <dgm:cxn modelId="{DF5912F6-6C7B-444E-9464-A5B3BDE16015}" type="presOf" srcId="{C0A69D01-B73E-4AA1-AEB1-7691BFFC48FA}" destId="{ADB4DA47-0A58-4125-81E9-7653A4D2A286}" srcOrd="1" destOrd="0" presId="urn:microsoft.com/office/officeart/2005/8/layout/orgChart1"/>
    <dgm:cxn modelId="{EC9A64F6-B6AE-492B-AB81-52B934C7A9B1}" type="presOf" srcId="{441B44DE-C8B0-4AB2-8E43-B84CCFFE9496}" destId="{4ED3C993-A7EE-4A05-92D2-F11752C15D15}" srcOrd="0" destOrd="0" presId="urn:microsoft.com/office/officeart/2005/8/layout/orgChart1"/>
    <dgm:cxn modelId="{DCCD15F8-8CD6-49A2-9168-1A770A08012D}" type="presOf" srcId="{1C99355C-4733-4008-8574-060EE43D2A93}" destId="{CF8913E2-F5A3-466F-ADAC-E0371C55DBB0}" srcOrd="0" destOrd="0" presId="urn:microsoft.com/office/officeart/2005/8/layout/orgChart1"/>
    <dgm:cxn modelId="{D7755956-14E4-42B9-9896-8070F8538A67}" type="presParOf" srcId="{A6AB888E-58B7-4609-A27A-AC98F8EABE61}" destId="{4C017AEE-A2E8-436B-82CE-53B6AD2792C8}" srcOrd="0" destOrd="0" presId="urn:microsoft.com/office/officeart/2005/8/layout/orgChart1"/>
    <dgm:cxn modelId="{91D675E4-1FC8-4FA6-91D7-7EF6E7876CBB}" type="presParOf" srcId="{4C017AEE-A2E8-436B-82CE-53B6AD2792C8}" destId="{95696FDD-3B8C-4FF4-9934-EC36C2FBA513}" srcOrd="0" destOrd="0" presId="urn:microsoft.com/office/officeart/2005/8/layout/orgChart1"/>
    <dgm:cxn modelId="{5392552D-0E53-4745-AF70-8D3DFEDB155A}" type="presParOf" srcId="{95696FDD-3B8C-4FF4-9934-EC36C2FBA513}" destId="{295400AF-4429-44C6-A244-0EAB957F6782}" srcOrd="0" destOrd="0" presId="urn:microsoft.com/office/officeart/2005/8/layout/orgChart1"/>
    <dgm:cxn modelId="{4D00521F-9059-4EE2-91C0-868F43004552}" type="presParOf" srcId="{95696FDD-3B8C-4FF4-9934-EC36C2FBA513}" destId="{1636456F-B866-4B02-A476-22156741CFA1}" srcOrd="1" destOrd="0" presId="urn:microsoft.com/office/officeart/2005/8/layout/orgChart1"/>
    <dgm:cxn modelId="{D84C7F1D-013C-4094-B08D-7386557B2EED}" type="presParOf" srcId="{4C017AEE-A2E8-436B-82CE-53B6AD2792C8}" destId="{D05E2B65-9DE7-4439-8784-9B50D7E90CDF}" srcOrd="1" destOrd="0" presId="urn:microsoft.com/office/officeart/2005/8/layout/orgChart1"/>
    <dgm:cxn modelId="{7A582ED9-A192-47EC-ABD4-ECC01CD19412}" type="presParOf" srcId="{D05E2B65-9DE7-4439-8784-9B50D7E90CDF}" destId="{FE6AE7EE-99C3-4542-992D-6CAA077CF57D}" srcOrd="0" destOrd="0" presId="urn:microsoft.com/office/officeart/2005/8/layout/orgChart1"/>
    <dgm:cxn modelId="{8F487624-1541-4234-B086-E187A3FB4A79}" type="presParOf" srcId="{D05E2B65-9DE7-4439-8784-9B50D7E90CDF}" destId="{D7575B50-8BDB-4328-8542-62045B109C8A}" srcOrd="1" destOrd="0" presId="urn:microsoft.com/office/officeart/2005/8/layout/orgChart1"/>
    <dgm:cxn modelId="{B62CA235-F196-4516-AB07-AF0E1174AFC6}" type="presParOf" srcId="{D7575B50-8BDB-4328-8542-62045B109C8A}" destId="{E57E125D-8792-413E-B74A-4459812EE3B3}" srcOrd="0" destOrd="0" presId="urn:microsoft.com/office/officeart/2005/8/layout/orgChart1"/>
    <dgm:cxn modelId="{38A52D78-497D-4EFF-97B8-838C7D70D9AB}" type="presParOf" srcId="{E57E125D-8792-413E-B74A-4459812EE3B3}" destId="{4ED3C993-A7EE-4A05-92D2-F11752C15D15}" srcOrd="0" destOrd="0" presId="urn:microsoft.com/office/officeart/2005/8/layout/orgChart1"/>
    <dgm:cxn modelId="{DA1DB0A4-03E4-42EF-981B-EF71786B17D0}" type="presParOf" srcId="{E57E125D-8792-413E-B74A-4459812EE3B3}" destId="{287A5365-8A62-4D5D-8F33-9616DCDA7CA5}" srcOrd="1" destOrd="0" presId="urn:microsoft.com/office/officeart/2005/8/layout/orgChart1"/>
    <dgm:cxn modelId="{7AF83765-21B7-4FA0-BA9C-3FDD455B1EE3}" type="presParOf" srcId="{D7575B50-8BDB-4328-8542-62045B109C8A}" destId="{6D1ACBC3-8121-4E79-8722-711B72C0C9FC}" srcOrd="1" destOrd="0" presId="urn:microsoft.com/office/officeart/2005/8/layout/orgChart1"/>
    <dgm:cxn modelId="{A5382FCC-F044-4069-A441-91E5288983F2}" type="presParOf" srcId="{D7575B50-8BDB-4328-8542-62045B109C8A}" destId="{5F518A6C-54C1-4216-B41D-539148BAA490}" srcOrd="2" destOrd="0" presId="urn:microsoft.com/office/officeart/2005/8/layout/orgChart1"/>
    <dgm:cxn modelId="{F9915ED1-D3A1-4831-864F-0AB6FBF1A3DF}" type="presParOf" srcId="{D05E2B65-9DE7-4439-8784-9B50D7E90CDF}" destId="{3A1A8037-1E8A-4BC6-A81C-51EE0057BABC}" srcOrd="2" destOrd="0" presId="urn:microsoft.com/office/officeart/2005/8/layout/orgChart1"/>
    <dgm:cxn modelId="{7851EB15-71AF-45B4-AA7D-FC398152213A}" type="presParOf" srcId="{D05E2B65-9DE7-4439-8784-9B50D7E90CDF}" destId="{805AEB23-CF91-4ED9-973C-0C98ECCB9C95}" srcOrd="3" destOrd="0" presId="urn:microsoft.com/office/officeart/2005/8/layout/orgChart1"/>
    <dgm:cxn modelId="{910341C7-0C84-4884-9230-334649D18C63}" type="presParOf" srcId="{805AEB23-CF91-4ED9-973C-0C98ECCB9C95}" destId="{BB8F18E1-B513-4F70-973E-15D37596757A}" srcOrd="0" destOrd="0" presId="urn:microsoft.com/office/officeart/2005/8/layout/orgChart1"/>
    <dgm:cxn modelId="{FBC62346-D8EF-463A-A175-D00FC1ADF27D}" type="presParOf" srcId="{BB8F18E1-B513-4F70-973E-15D37596757A}" destId="{6475BDDA-87A7-44EE-8726-965FAB23F00F}" srcOrd="0" destOrd="0" presId="urn:microsoft.com/office/officeart/2005/8/layout/orgChart1"/>
    <dgm:cxn modelId="{1E1CCD91-96EE-4238-9BE5-AD448E5F786E}" type="presParOf" srcId="{BB8F18E1-B513-4F70-973E-15D37596757A}" destId="{4C26AC7C-29CF-40A2-909B-DF53ABD5AA03}" srcOrd="1" destOrd="0" presId="urn:microsoft.com/office/officeart/2005/8/layout/orgChart1"/>
    <dgm:cxn modelId="{F6F0E5A9-5045-402B-8C16-CE34CA0BAA7D}" type="presParOf" srcId="{805AEB23-CF91-4ED9-973C-0C98ECCB9C95}" destId="{76E7CB7D-BB60-4557-8734-8ADAC8FEF58B}" srcOrd="1" destOrd="0" presId="urn:microsoft.com/office/officeart/2005/8/layout/orgChart1"/>
    <dgm:cxn modelId="{E51CA7E0-DD93-4404-A217-F814B040A7E2}" type="presParOf" srcId="{76E7CB7D-BB60-4557-8734-8ADAC8FEF58B}" destId="{4830183C-9494-4FB6-8531-2A5901D23AA4}" srcOrd="0" destOrd="0" presId="urn:microsoft.com/office/officeart/2005/8/layout/orgChart1"/>
    <dgm:cxn modelId="{9D00824E-7E9E-4946-95F2-DABA1F2A0905}" type="presParOf" srcId="{76E7CB7D-BB60-4557-8734-8ADAC8FEF58B}" destId="{1985E164-A122-4E39-8F76-62DCBEEAC8EC}" srcOrd="1" destOrd="0" presId="urn:microsoft.com/office/officeart/2005/8/layout/orgChart1"/>
    <dgm:cxn modelId="{5AE74083-9299-49C5-A4AA-6408898E4696}" type="presParOf" srcId="{1985E164-A122-4E39-8F76-62DCBEEAC8EC}" destId="{8B844B95-2D68-4FB0-B337-903800DBA438}" srcOrd="0" destOrd="0" presId="urn:microsoft.com/office/officeart/2005/8/layout/orgChart1"/>
    <dgm:cxn modelId="{4F6CC8BF-27B3-41D7-8302-4BB02BBC8E1B}" type="presParOf" srcId="{8B844B95-2D68-4FB0-B337-903800DBA438}" destId="{7A7A5CC9-58E2-4792-8786-99FDA9005276}" srcOrd="0" destOrd="0" presId="urn:microsoft.com/office/officeart/2005/8/layout/orgChart1"/>
    <dgm:cxn modelId="{156CE2B7-027A-4754-BD44-65D4FC917C0A}" type="presParOf" srcId="{8B844B95-2D68-4FB0-B337-903800DBA438}" destId="{2D0C0C5A-6E2D-4623-B4D0-F7F845E0ADCF}" srcOrd="1" destOrd="0" presId="urn:microsoft.com/office/officeart/2005/8/layout/orgChart1"/>
    <dgm:cxn modelId="{01DD3417-AE7E-4ABD-A766-2BF5982554FD}" type="presParOf" srcId="{1985E164-A122-4E39-8F76-62DCBEEAC8EC}" destId="{41B93B83-5AEC-4C42-8A3D-00811B9C3FD9}" srcOrd="1" destOrd="0" presId="urn:microsoft.com/office/officeart/2005/8/layout/orgChart1"/>
    <dgm:cxn modelId="{D02B870B-E9BF-479E-91BE-6F11346285B4}" type="presParOf" srcId="{1985E164-A122-4E39-8F76-62DCBEEAC8EC}" destId="{E4213DDD-C41F-441B-BE49-B199A15B4138}" srcOrd="2" destOrd="0" presId="urn:microsoft.com/office/officeart/2005/8/layout/orgChart1"/>
    <dgm:cxn modelId="{8CAD9A5F-10F2-446D-B573-516E5A00B5A0}" type="presParOf" srcId="{805AEB23-CF91-4ED9-973C-0C98ECCB9C95}" destId="{17706662-0668-4BF0-A579-23861D853D01}" srcOrd="2" destOrd="0" presId="urn:microsoft.com/office/officeart/2005/8/layout/orgChart1"/>
    <dgm:cxn modelId="{5C09A7B8-8799-41CA-AA20-CF8E3A5A0AA8}" type="presParOf" srcId="{D05E2B65-9DE7-4439-8784-9B50D7E90CDF}" destId="{CCD0F2D7-465E-4248-A873-4028364920C2}" srcOrd="4" destOrd="0" presId="urn:microsoft.com/office/officeart/2005/8/layout/orgChart1"/>
    <dgm:cxn modelId="{EB523D03-A317-4156-BDCE-182C77FABBB9}" type="presParOf" srcId="{D05E2B65-9DE7-4439-8784-9B50D7E90CDF}" destId="{3E1A8248-601D-4989-BE11-F2CA764F2201}" srcOrd="5" destOrd="0" presId="urn:microsoft.com/office/officeart/2005/8/layout/orgChart1"/>
    <dgm:cxn modelId="{AF357A86-3988-4B6C-A7BF-AB777DE98CA3}" type="presParOf" srcId="{3E1A8248-601D-4989-BE11-F2CA764F2201}" destId="{DE43FCAC-3D69-48AB-9774-820143A7BADF}" srcOrd="0" destOrd="0" presId="urn:microsoft.com/office/officeart/2005/8/layout/orgChart1"/>
    <dgm:cxn modelId="{69E1F2D0-7383-45EA-AAC6-5D535E658A08}" type="presParOf" srcId="{DE43FCAC-3D69-48AB-9774-820143A7BADF}" destId="{2AD80D55-A35C-4F71-9AF5-66E6D9327E94}" srcOrd="0" destOrd="0" presId="urn:microsoft.com/office/officeart/2005/8/layout/orgChart1"/>
    <dgm:cxn modelId="{DA3DB022-95AF-487D-9A02-9B736A17119A}" type="presParOf" srcId="{DE43FCAC-3D69-48AB-9774-820143A7BADF}" destId="{C7E40D1D-20FE-4A53-B55C-9FB16FA334EA}" srcOrd="1" destOrd="0" presId="urn:microsoft.com/office/officeart/2005/8/layout/orgChart1"/>
    <dgm:cxn modelId="{79C8BF0D-BFBF-485E-B262-E1A61A6A9E40}" type="presParOf" srcId="{3E1A8248-601D-4989-BE11-F2CA764F2201}" destId="{E59F490F-EBFB-4B00-925D-0D2CD87AD9CE}" srcOrd="1" destOrd="0" presId="urn:microsoft.com/office/officeart/2005/8/layout/orgChart1"/>
    <dgm:cxn modelId="{A4E8B071-FF3E-47BB-BDF8-5F1FFCE551C1}" type="presParOf" srcId="{E59F490F-EBFB-4B00-925D-0D2CD87AD9CE}" destId="{A1B07023-D50E-4222-BF47-A6B38E8518BB}" srcOrd="0" destOrd="0" presId="urn:microsoft.com/office/officeart/2005/8/layout/orgChart1"/>
    <dgm:cxn modelId="{AA529299-7D24-4C2E-B11B-9B8851EEEABF}" type="presParOf" srcId="{E59F490F-EBFB-4B00-925D-0D2CD87AD9CE}" destId="{750F5F94-2CC9-4B89-8F67-D330C3118F16}" srcOrd="1" destOrd="0" presId="urn:microsoft.com/office/officeart/2005/8/layout/orgChart1"/>
    <dgm:cxn modelId="{4DFCBC8B-2C6C-4438-B3F4-D7070206D67D}" type="presParOf" srcId="{750F5F94-2CC9-4B89-8F67-D330C3118F16}" destId="{FCF3A011-EFF7-4287-B89D-9E962E3F3D95}" srcOrd="0" destOrd="0" presId="urn:microsoft.com/office/officeart/2005/8/layout/orgChart1"/>
    <dgm:cxn modelId="{2C7729D7-2082-487D-95C7-97AFB0CBBAB5}" type="presParOf" srcId="{FCF3A011-EFF7-4287-B89D-9E962E3F3D95}" destId="{375B3609-DC96-422F-8535-89DAF6DB2E6A}" srcOrd="0" destOrd="0" presId="urn:microsoft.com/office/officeart/2005/8/layout/orgChart1"/>
    <dgm:cxn modelId="{1737B6F9-DEAC-43D7-8DE8-A8800236083C}" type="presParOf" srcId="{FCF3A011-EFF7-4287-B89D-9E962E3F3D95}" destId="{F1C83CBE-1BE2-47D2-AD87-776A98B418B3}" srcOrd="1" destOrd="0" presId="urn:microsoft.com/office/officeart/2005/8/layout/orgChart1"/>
    <dgm:cxn modelId="{EB34B018-05C8-4586-8AFD-C820138F6040}" type="presParOf" srcId="{750F5F94-2CC9-4B89-8F67-D330C3118F16}" destId="{363ED614-074B-4F2E-9098-97C34473C646}" srcOrd="1" destOrd="0" presId="urn:microsoft.com/office/officeart/2005/8/layout/orgChart1"/>
    <dgm:cxn modelId="{AFDE0764-D699-463F-BD74-FA0CD9D0BA9D}" type="presParOf" srcId="{363ED614-074B-4F2E-9098-97C34473C646}" destId="{C7CF979D-CC6A-4C54-BC78-C523C8A6FEAE}" srcOrd="0" destOrd="0" presId="urn:microsoft.com/office/officeart/2005/8/layout/orgChart1"/>
    <dgm:cxn modelId="{A09E516C-6F79-4E66-B179-948C4D1DC9CF}" type="presParOf" srcId="{363ED614-074B-4F2E-9098-97C34473C646}" destId="{64A38FBE-FC3B-4ECF-AE56-FB58CEB40D07}" srcOrd="1" destOrd="0" presId="urn:microsoft.com/office/officeart/2005/8/layout/orgChart1"/>
    <dgm:cxn modelId="{A8BB21D9-088F-4DA4-AF25-6445160AB846}" type="presParOf" srcId="{64A38FBE-FC3B-4ECF-AE56-FB58CEB40D07}" destId="{3625D52B-8609-47CF-AF9F-A347B9E1A7BC}" srcOrd="0" destOrd="0" presId="urn:microsoft.com/office/officeart/2005/8/layout/orgChart1"/>
    <dgm:cxn modelId="{54D5D0E0-0E05-4FBE-9FCD-CA7EB1E90FBF}" type="presParOf" srcId="{3625D52B-8609-47CF-AF9F-A347B9E1A7BC}" destId="{35267F8F-A27C-4374-9984-C7A67630FBAB}" srcOrd="0" destOrd="0" presId="urn:microsoft.com/office/officeart/2005/8/layout/orgChart1"/>
    <dgm:cxn modelId="{B276135B-05AA-47DB-BBB7-59782C219077}" type="presParOf" srcId="{3625D52B-8609-47CF-AF9F-A347B9E1A7BC}" destId="{F480F6C0-0442-4758-995B-F172F1689F20}" srcOrd="1" destOrd="0" presId="urn:microsoft.com/office/officeart/2005/8/layout/orgChart1"/>
    <dgm:cxn modelId="{B6828403-8AFE-4CCF-80BA-81280C8790B4}" type="presParOf" srcId="{64A38FBE-FC3B-4ECF-AE56-FB58CEB40D07}" destId="{09010E94-83CF-40F5-A39C-56AE52FD3112}" srcOrd="1" destOrd="0" presId="urn:microsoft.com/office/officeart/2005/8/layout/orgChart1"/>
    <dgm:cxn modelId="{6FD1E6BD-9B79-47C7-9096-EDDD8BEBD9B9}" type="presParOf" srcId="{64A38FBE-FC3B-4ECF-AE56-FB58CEB40D07}" destId="{9E46A553-125F-49CB-86A6-26D5043BDAE2}" srcOrd="2" destOrd="0" presId="urn:microsoft.com/office/officeart/2005/8/layout/orgChart1"/>
    <dgm:cxn modelId="{9DAD9F5C-BA8C-408E-9652-A984161544B6}" type="presParOf" srcId="{363ED614-074B-4F2E-9098-97C34473C646}" destId="{65653111-E3AA-4E28-ADBA-76C70F3D5782}" srcOrd="2" destOrd="0" presId="urn:microsoft.com/office/officeart/2005/8/layout/orgChart1"/>
    <dgm:cxn modelId="{328607C7-031A-48B3-8258-B84382BD4D25}" type="presParOf" srcId="{363ED614-074B-4F2E-9098-97C34473C646}" destId="{C8873F78-8E03-4454-BCF8-A9807B8BCEE6}" srcOrd="3" destOrd="0" presId="urn:microsoft.com/office/officeart/2005/8/layout/orgChart1"/>
    <dgm:cxn modelId="{1C9F2316-BBE2-4C36-89FD-C6468445D24E}" type="presParOf" srcId="{C8873F78-8E03-4454-BCF8-A9807B8BCEE6}" destId="{7DFBE5C0-8A83-4F1B-B21D-FCE645F62BBE}" srcOrd="0" destOrd="0" presId="urn:microsoft.com/office/officeart/2005/8/layout/orgChart1"/>
    <dgm:cxn modelId="{E93E7B21-8FC4-4C31-9449-DB51EDB23A9E}" type="presParOf" srcId="{7DFBE5C0-8A83-4F1B-B21D-FCE645F62BBE}" destId="{983DE7C4-05C4-4E2F-8F7C-4844BFBC9002}" srcOrd="0" destOrd="0" presId="urn:microsoft.com/office/officeart/2005/8/layout/orgChart1"/>
    <dgm:cxn modelId="{BD7D516D-B79A-4369-9E89-CD1C17548B8D}" type="presParOf" srcId="{7DFBE5C0-8A83-4F1B-B21D-FCE645F62BBE}" destId="{359D556A-B145-4D99-9EAF-FE72A4D78BB2}" srcOrd="1" destOrd="0" presId="urn:microsoft.com/office/officeart/2005/8/layout/orgChart1"/>
    <dgm:cxn modelId="{ECC73064-1890-4D35-B5E6-76617F85F884}" type="presParOf" srcId="{C8873F78-8E03-4454-BCF8-A9807B8BCEE6}" destId="{1FCE612A-B9E6-4B59-A2E6-91CB99835FA4}" srcOrd="1" destOrd="0" presId="urn:microsoft.com/office/officeart/2005/8/layout/orgChart1"/>
    <dgm:cxn modelId="{FD490A70-FD7E-45B9-90F2-30D23E70E5E3}" type="presParOf" srcId="{C8873F78-8E03-4454-BCF8-A9807B8BCEE6}" destId="{25FE9AC8-40F7-4A26-A1B8-3A4D05C5B3C7}" srcOrd="2" destOrd="0" presId="urn:microsoft.com/office/officeart/2005/8/layout/orgChart1"/>
    <dgm:cxn modelId="{8A7393D3-7762-4638-AFC8-51BFBA044327}" type="presParOf" srcId="{363ED614-074B-4F2E-9098-97C34473C646}" destId="{D231F5A2-F6AD-43D2-ABBB-A3ADE8248A7C}" srcOrd="4" destOrd="0" presId="urn:microsoft.com/office/officeart/2005/8/layout/orgChart1"/>
    <dgm:cxn modelId="{F997789A-9385-40D9-85B6-64C770F11BCB}" type="presParOf" srcId="{363ED614-074B-4F2E-9098-97C34473C646}" destId="{83B9930D-583C-4797-BE8E-3811C3533EFE}" srcOrd="5" destOrd="0" presId="urn:microsoft.com/office/officeart/2005/8/layout/orgChart1"/>
    <dgm:cxn modelId="{9D0F4DB4-9F59-4C09-BF28-C344544EBA5C}" type="presParOf" srcId="{83B9930D-583C-4797-BE8E-3811C3533EFE}" destId="{A812D1D9-CC0B-43F4-ACC7-69037FE0F53D}" srcOrd="0" destOrd="0" presId="urn:microsoft.com/office/officeart/2005/8/layout/orgChart1"/>
    <dgm:cxn modelId="{7F35CE7C-1DD9-430E-9738-AAB68F75049D}" type="presParOf" srcId="{A812D1D9-CC0B-43F4-ACC7-69037FE0F53D}" destId="{2951CA31-E4E5-4FDC-B508-7311C2D79F3B}" srcOrd="0" destOrd="0" presId="urn:microsoft.com/office/officeart/2005/8/layout/orgChart1"/>
    <dgm:cxn modelId="{9EEBB87A-1854-4F7F-8A17-98B53F77D8CE}" type="presParOf" srcId="{A812D1D9-CC0B-43F4-ACC7-69037FE0F53D}" destId="{210A3ACA-3122-4645-843B-7286574AF9DF}" srcOrd="1" destOrd="0" presId="urn:microsoft.com/office/officeart/2005/8/layout/orgChart1"/>
    <dgm:cxn modelId="{1C675DE2-017D-4473-9A4F-D96E8E511D15}" type="presParOf" srcId="{83B9930D-583C-4797-BE8E-3811C3533EFE}" destId="{10285AE7-A22B-438F-A381-F66F35A97100}" srcOrd="1" destOrd="0" presId="urn:microsoft.com/office/officeart/2005/8/layout/orgChart1"/>
    <dgm:cxn modelId="{8C63EBB2-677B-496A-848E-FDDDE435BE6D}" type="presParOf" srcId="{83B9930D-583C-4797-BE8E-3811C3533EFE}" destId="{0EA8AA2E-D0E9-42ED-87A8-570FE731DAF1}" srcOrd="2" destOrd="0" presId="urn:microsoft.com/office/officeart/2005/8/layout/orgChart1"/>
    <dgm:cxn modelId="{2D133D65-6112-43C0-8CE0-435BBDE3BFD9}" type="presParOf" srcId="{750F5F94-2CC9-4B89-8F67-D330C3118F16}" destId="{4788A7E7-84C2-4B99-9AAA-9F345A6D9192}" srcOrd="2" destOrd="0" presId="urn:microsoft.com/office/officeart/2005/8/layout/orgChart1"/>
    <dgm:cxn modelId="{C2343A4A-FB98-4770-BF7E-D21D2DF436FF}" type="presParOf" srcId="{3E1A8248-601D-4989-BE11-F2CA764F2201}" destId="{D1B19EEF-6CB4-4735-BE2C-7BEBB12069D8}" srcOrd="2" destOrd="0" presId="urn:microsoft.com/office/officeart/2005/8/layout/orgChart1"/>
    <dgm:cxn modelId="{039F23ED-447A-4178-B83F-7C2DC18F17A0}" type="presParOf" srcId="{D05E2B65-9DE7-4439-8784-9B50D7E90CDF}" destId="{5323B728-5AA4-4ACD-AD18-D2EE9F2140D6}" srcOrd="6" destOrd="0" presId="urn:microsoft.com/office/officeart/2005/8/layout/orgChart1"/>
    <dgm:cxn modelId="{60C960AA-E776-497E-907E-4897C65966A2}" type="presParOf" srcId="{D05E2B65-9DE7-4439-8784-9B50D7E90CDF}" destId="{A84642DD-8AA9-49DF-BED9-9A50E1298527}" srcOrd="7" destOrd="0" presId="urn:microsoft.com/office/officeart/2005/8/layout/orgChart1"/>
    <dgm:cxn modelId="{35615424-AA53-4048-B022-CCD6162B0888}" type="presParOf" srcId="{A84642DD-8AA9-49DF-BED9-9A50E1298527}" destId="{F101798B-D9EF-40B2-ABD7-139EDA0436E2}" srcOrd="0" destOrd="0" presId="urn:microsoft.com/office/officeart/2005/8/layout/orgChart1"/>
    <dgm:cxn modelId="{388A9328-4E65-4FF8-94E3-1B3C99599274}" type="presParOf" srcId="{F101798B-D9EF-40B2-ABD7-139EDA0436E2}" destId="{A93485AB-114C-4778-B0FE-2CAEA2F3E202}" srcOrd="0" destOrd="0" presId="urn:microsoft.com/office/officeart/2005/8/layout/orgChart1"/>
    <dgm:cxn modelId="{0AFFEA17-22A3-49C2-902B-BF085F67CA82}" type="presParOf" srcId="{F101798B-D9EF-40B2-ABD7-139EDA0436E2}" destId="{CD65E886-CA27-4A94-8494-AD52436CC454}" srcOrd="1" destOrd="0" presId="urn:microsoft.com/office/officeart/2005/8/layout/orgChart1"/>
    <dgm:cxn modelId="{2F197DBA-657B-49ED-A6A6-89F162C7A213}" type="presParOf" srcId="{A84642DD-8AA9-49DF-BED9-9A50E1298527}" destId="{F57356FC-B285-4C66-84D2-8F531E9F4420}" srcOrd="1" destOrd="0" presId="urn:microsoft.com/office/officeart/2005/8/layout/orgChart1"/>
    <dgm:cxn modelId="{93ABFF16-1D40-4AF2-9064-50AB4563DE07}" type="presParOf" srcId="{A84642DD-8AA9-49DF-BED9-9A50E1298527}" destId="{E7347DEC-23D2-49E0-B34D-8113543FFB65}" srcOrd="2" destOrd="0" presId="urn:microsoft.com/office/officeart/2005/8/layout/orgChart1"/>
    <dgm:cxn modelId="{E2B2F309-9021-4D7E-B1E2-AD5B136CD4F0}" type="presParOf" srcId="{D05E2B65-9DE7-4439-8784-9B50D7E90CDF}" destId="{A16CA952-8945-4809-BB41-BFB723E8C9C0}" srcOrd="8" destOrd="0" presId="urn:microsoft.com/office/officeart/2005/8/layout/orgChart1"/>
    <dgm:cxn modelId="{CB2D0919-42AC-4AA4-97EA-6685BD9A7E4F}" type="presParOf" srcId="{D05E2B65-9DE7-4439-8784-9B50D7E90CDF}" destId="{139CFFBF-15C1-45CD-8320-B8E60A1DF9EC}" srcOrd="9" destOrd="0" presId="urn:microsoft.com/office/officeart/2005/8/layout/orgChart1"/>
    <dgm:cxn modelId="{D9D2EB30-4833-469A-BF25-EB28311B9028}" type="presParOf" srcId="{139CFFBF-15C1-45CD-8320-B8E60A1DF9EC}" destId="{FB03BF63-2B64-453E-820D-8241AB5570B4}" srcOrd="0" destOrd="0" presId="urn:microsoft.com/office/officeart/2005/8/layout/orgChart1"/>
    <dgm:cxn modelId="{A34F1A75-F30C-4854-B8BF-4C6422F26515}" type="presParOf" srcId="{FB03BF63-2B64-453E-820D-8241AB5570B4}" destId="{F84A58F0-1022-47A8-AC54-B823B2FA5558}" srcOrd="0" destOrd="0" presId="urn:microsoft.com/office/officeart/2005/8/layout/orgChart1"/>
    <dgm:cxn modelId="{863A8E6C-35AA-4C90-B896-5125F074D579}" type="presParOf" srcId="{FB03BF63-2B64-453E-820D-8241AB5570B4}" destId="{B6C07D31-700D-4FE6-BE3C-CF30D905EE99}" srcOrd="1" destOrd="0" presId="urn:microsoft.com/office/officeart/2005/8/layout/orgChart1"/>
    <dgm:cxn modelId="{BD143A48-785E-4FA2-B2B9-F7B9D39EFC87}" type="presParOf" srcId="{139CFFBF-15C1-45CD-8320-B8E60A1DF9EC}" destId="{BEEB0EF3-3982-4455-87A7-D950EBC01A7B}" srcOrd="1" destOrd="0" presId="urn:microsoft.com/office/officeart/2005/8/layout/orgChart1"/>
    <dgm:cxn modelId="{A5BA48CA-0C06-47F8-B67F-1A873707714F}" type="presParOf" srcId="{139CFFBF-15C1-45CD-8320-B8E60A1DF9EC}" destId="{0D36B2AC-634D-4D6F-ADC4-36D55CE560EE}" srcOrd="2" destOrd="0" presId="urn:microsoft.com/office/officeart/2005/8/layout/orgChart1"/>
    <dgm:cxn modelId="{49E8F478-3AFF-40A0-A8C5-58919D449C48}" type="presParOf" srcId="{4C017AEE-A2E8-436B-82CE-53B6AD2792C8}" destId="{399E5823-980D-474C-B234-B5B9810D578B}" srcOrd="2" destOrd="0" presId="urn:microsoft.com/office/officeart/2005/8/layout/orgChart1"/>
    <dgm:cxn modelId="{84032AD9-AF0A-439E-B04D-85E2026FECA7}" type="presParOf" srcId="{399E5823-980D-474C-B234-B5B9810D578B}" destId="{632D9DC0-85FB-4C2B-90B4-3B2F0E43B4E4}" srcOrd="0" destOrd="0" presId="urn:microsoft.com/office/officeart/2005/8/layout/orgChart1"/>
    <dgm:cxn modelId="{2C091535-752C-420E-8601-33E4A643E37F}" type="presParOf" srcId="{399E5823-980D-474C-B234-B5B9810D578B}" destId="{C3CC6828-E9EE-4467-AC77-E4C2B8B73E56}" srcOrd="1" destOrd="0" presId="urn:microsoft.com/office/officeart/2005/8/layout/orgChart1"/>
    <dgm:cxn modelId="{5476793A-0224-4657-A12F-23E3AB9BCF71}" type="presParOf" srcId="{C3CC6828-E9EE-4467-AC77-E4C2B8B73E56}" destId="{384961E9-69D9-4D47-8254-E2A57309ACA4}" srcOrd="0" destOrd="0" presId="urn:microsoft.com/office/officeart/2005/8/layout/orgChart1"/>
    <dgm:cxn modelId="{F6400FB4-3058-4F70-9C19-F5D8F2F81485}" type="presParOf" srcId="{384961E9-69D9-4D47-8254-E2A57309ACA4}" destId="{EFD6A37A-39F9-420B-9708-44D369CC6C65}" srcOrd="0" destOrd="0" presId="urn:microsoft.com/office/officeart/2005/8/layout/orgChart1"/>
    <dgm:cxn modelId="{5E1BAF4C-8ACB-4ACA-A3A6-505BFD4D0548}" type="presParOf" srcId="{384961E9-69D9-4D47-8254-E2A57309ACA4}" destId="{152725EB-681A-4028-99F8-D8A41F2E2BBE}" srcOrd="1" destOrd="0" presId="urn:microsoft.com/office/officeart/2005/8/layout/orgChart1"/>
    <dgm:cxn modelId="{7B54A69B-6B46-4908-8C89-633890E18B60}" type="presParOf" srcId="{C3CC6828-E9EE-4467-AC77-E4C2B8B73E56}" destId="{E37F2C9D-674B-4918-91AD-0E84F085CC7B}" srcOrd="1" destOrd="0" presId="urn:microsoft.com/office/officeart/2005/8/layout/orgChart1"/>
    <dgm:cxn modelId="{58D3CC4D-9266-4202-A9F3-DF533F2AD1D0}" type="presParOf" srcId="{C3CC6828-E9EE-4467-AC77-E4C2B8B73E56}" destId="{5ACBF8D3-330A-48E7-82F0-AD1B2EF530DC}" srcOrd="2" destOrd="0" presId="urn:microsoft.com/office/officeart/2005/8/layout/orgChart1"/>
    <dgm:cxn modelId="{C81A5EEC-663C-4BBF-B489-EF2C603E19DC}" type="presParOf" srcId="{399E5823-980D-474C-B234-B5B9810D578B}" destId="{B35D4F75-7276-4A48-B6A2-1BA8C833B8DB}" srcOrd="2" destOrd="0" presId="urn:microsoft.com/office/officeart/2005/8/layout/orgChart1"/>
    <dgm:cxn modelId="{5E507E2A-1A24-4200-85E4-84F9C02AAD25}" type="presParOf" srcId="{399E5823-980D-474C-B234-B5B9810D578B}" destId="{85634EB4-A1FF-4AC8-9BF0-ED055A4B954E}" srcOrd="3" destOrd="0" presId="urn:microsoft.com/office/officeart/2005/8/layout/orgChart1"/>
    <dgm:cxn modelId="{5A29FD61-87AB-4F27-8610-144A17A6BE93}" type="presParOf" srcId="{85634EB4-A1FF-4AC8-9BF0-ED055A4B954E}" destId="{33E0AD31-5F3D-45FD-9ABE-012C31B09B3D}" srcOrd="0" destOrd="0" presId="urn:microsoft.com/office/officeart/2005/8/layout/orgChart1"/>
    <dgm:cxn modelId="{702BBC44-4E7B-4AA7-B5D2-4D0282BD89EF}" type="presParOf" srcId="{33E0AD31-5F3D-45FD-9ABE-012C31B09B3D}" destId="{CB404F5B-A6E3-4292-9F39-BAA8BB21E67D}" srcOrd="0" destOrd="0" presId="urn:microsoft.com/office/officeart/2005/8/layout/orgChart1"/>
    <dgm:cxn modelId="{7612F78D-DB91-4D77-8BD0-2AC810B5AF21}" type="presParOf" srcId="{33E0AD31-5F3D-45FD-9ABE-012C31B09B3D}" destId="{C0C96C09-CC6B-43D9-9E67-5B16665BB2FF}" srcOrd="1" destOrd="0" presId="urn:microsoft.com/office/officeart/2005/8/layout/orgChart1"/>
    <dgm:cxn modelId="{BA0A1E9A-D2C5-45A9-B7CB-EA0DF7FBE430}" type="presParOf" srcId="{85634EB4-A1FF-4AC8-9BF0-ED055A4B954E}" destId="{1D546EA8-2B40-4E57-8C55-6A7C65283BD5}" srcOrd="1" destOrd="0" presId="urn:microsoft.com/office/officeart/2005/8/layout/orgChart1"/>
    <dgm:cxn modelId="{62D7286B-EBBB-4FD0-9286-E2CA5FE94064}" type="presParOf" srcId="{85634EB4-A1FF-4AC8-9BF0-ED055A4B954E}" destId="{611F2A7B-A7E4-4F93-98EB-A67D7364F7D7}" srcOrd="2" destOrd="0" presId="urn:microsoft.com/office/officeart/2005/8/layout/orgChart1"/>
    <dgm:cxn modelId="{251EE6B8-1369-46DF-B797-2CF15F2ED74E}" type="presParOf" srcId="{A6AB888E-58B7-4609-A27A-AC98F8EABE61}" destId="{C6C3A91B-57B1-4C9E-A43F-D51827486228}" srcOrd="1" destOrd="0" presId="urn:microsoft.com/office/officeart/2005/8/layout/orgChart1"/>
    <dgm:cxn modelId="{3D43AB66-3F07-4793-A78B-1353AA122C4B}" type="presParOf" srcId="{C6C3A91B-57B1-4C9E-A43F-D51827486228}" destId="{A15F1CD9-383F-4ED6-BBD0-C0B1648F8581}" srcOrd="0" destOrd="0" presId="urn:microsoft.com/office/officeart/2005/8/layout/orgChart1"/>
    <dgm:cxn modelId="{CEB4D528-BE97-40DE-9E0C-179B52B7A7F6}" type="presParOf" srcId="{A15F1CD9-383F-4ED6-BBD0-C0B1648F8581}" destId="{CF8913E2-F5A3-466F-ADAC-E0371C55DBB0}" srcOrd="0" destOrd="0" presId="urn:microsoft.com/office/officeart/2005/8/layout/orgChart1"/>
    <dgm:cxn modelId="{ADD000F5-C9A4-4044-8D81-89ADB16BFFEA}" type="presParOf" srcId="{A15F1CD9-383F-4ED6-BBD0-C0B1648F8581}" destId="{219B95D4-114B-4DB5-95BB-97FFFD1A0B47}" srcOrd="1" destOrd="0" presId="urn:microsoft.com/office/officeart/2005/8/layout/orgChart1"/>
    <dgm:cxn modelId="{F96A2835-EEE3-4091-8D47-0D55BDA5B8E3}" type="presParOf" srcId="{C6C3A91B-57B1-4C9E-A43F-D51827486228}" destId="{4B031812-29BF-436D-A037-5711C6169D9D}" srcOrd="1" destOrd="0" presId="urn:microsoft.com/office/officeart/2005/8/layout/orgChart1"/>
    <dgm:cxn modelId="{4D954C94-AE91-4627-B249-D92C8CDEC214}" type="presParOf" srcId="{C6C3A91B-57B1-4C9E-A43F-D51827486228}" destId="{26F51F2B-6736-4354-9019-7F38A74F05FD}" srcOrd="2" destOrd="0" presId="urn:microsoft.com/office/officeart/2005/8/layout/orgChart1"/>
    <dgm:cxn modelId="{492ECF8F-0A16-42D1-A278-8F5195B708DE}" type="presParOf" srcId="{A6AB888E-58B7-4609-A27A-AC98F8EABE61}" destId="{B85C26B4-F96E-403D-B150-8BE84542B977}" srcOrd="2" destOrd="0" presId="urn:microsoft.com/office/officeart/2005/8/layout/orgChart1"/>
    <dgm:cxn modelId="{3323906B-EE1D-4578-9BB7-D2507B7B172B}" type="presParOf" srcId="{B85C26B4-F96E-403D-B150-8BE84542B977}" destId="{62E98778-32AD-475B-A043-B6B1B4773714}" srcOrd="0" destOrd="0" presId="urn:microsoft.com/office/officeart/2005/8/layout/orgChart1"/>
    <dgm:cxn modelId="{B2D44523-75FC-44F9-B3BE-144F132FB3CB}" type="presParOf" srcId="{62E98778-32AD-475B-A043-B6B1B4773714}" destId="{0354C754-9511-4C72-9D98-FC0BFF3CA586}" srcOrd="0" destOrd="0" presId="urn:microsoft.com/office/officeart/2005/8/layout/orgChart1"/>
    <dgm:cxn modelId="{65A7EEC7-209C-4937-9411-087AF9872926}" type="presParOf" srcId="{62E98778-32AD-475B-A043-B6B1B4773714}" destId="{CFAD426D-6BC0-496F-801B-786C2BB77312}" srcOrd="1" destOrd="0" presId="urn:microsoft.com/office/officeart/2005/8/layout/orgChart1"/>
    <dgm:cxn modelId="{325D3B75-834A-4320-AF3A-F93DD7763554}" type="presParOf" srcId="{B85C26B4-F96E-403D-B150-8BE84542B977}" destId="{E15A179F-F169-4D0A-946B-8946D39D2827}" srcOrd="1" destOrd="0" presId="urn:microsoft.com/office/officeart/2005/8/layout/orgChart1"/>
    <dgm:cxn modelId="{2CB82D85-11A2-4E5B-8E45-6652FA9B7E90}" type="presParOf" srcId="{B85C26B4-F96E-403D-B150-8BE84542B977}" destId="{B3D3AC3B-FD02-4558-AC06-1D20673CAE1F}" srcOrd="2" destOrd="0" presId="urn:microsoft.com/office/officeart/2005/8/layout/orgChart1"/>
    <dgm:cxn modelId="{1E6EA814-090F-4F8E-8165-98EC9C635032}" type="presParOf" srcId="{A6AB888E-58B7-4609-A27A-AC98F8EABE61}" destId="{BB58A2F6-69BE-4030-9B25-B88F81FFECE6}" srcOrd="3" destOrd="0" presId="urn:microsoft.com/office/officeart/2005/8/layout/orgChart1"/>
    <dgm:cxn modelId="{F106BF96-60D0-4F97-B322-49086BC8C225}" type="presParOf" srcId="{BB58A2F6-69BE-4030-9B25-B88F81FFECE6}" destId="{4BDF6BAF-B29C-4D11-B2A0-2B8ABA3D664B}" srcOrd="0" destOrd="0" presId="urn:microsoft.com/office/officeart/2005/8/layout/orgChart1"/>
    <dgm:cxn modelId="{78C86091-BEAD-49EB-A0D0-6E54E0F93B9A}" type="presParOf" srcId="{4BDF6BAF-B29C-4D11-B2A0-2B8ABA3D664B}" destId="{C9F0499C-2F6F-4195-8BDD-640616B3CA84}" srcOrd="0" destOrd="0" presId="urn:microsoft.com/office/officeart/2005/8/layout/orgChart1"/>
    <dgm:cxn modelId="{A39F54FD-3ABC-461B-80C8-2A6C55C268DE}" type="presParOf" srcId="{4BDF6BAF-B29C-4D11-B2A0-2B8ABA3D664B}" destId="{ADB4DA47-0A58-4125-81E9-7653A4D2A286}" srcOrd="1" destOrd="0" presId="urn:microsoft.com/office/officeart/2005/8/layout/orgChart1"/>
    <dgm:cxn modelId="{2167C0A0-EB5D-428D-83D8-44962AEC2133}" type="presParOf" srcId="{BB58A2F6-69BE-4030-9B25-B88F81FFECE6}" destId="{481064C1-B0D9-48AD-808A-591F9EE28866}" srcOrd="1" destOrd="0" presId="urn:microsoft.com/office/officeart/2005/8/layout/orgChart1"/>
    <dgm:cxn modelId="{218B9152-9BB6-458B-8568-08140A6A0463}" type="presParOf" srcId="{BB58A2F6-69BE-4030-9B25-B88F81FFECE6}" destId="{CA3BCF7D-C7C4-485A-839A-73FA189F681F}" srcOrd="2" destOrd="0" presId="urn:microsoft.com/office/officeart/2005/8/layout/orgChart1"/>
    <dgm:cxn modelId="{07A46573-C6F9-4F43-9A4A-C63586E4D7C2}" type="presParOf" srcId="{A6AB888E-58B7-4609-A27A-AC98F8EABE61}" destId="{AB752FDF-94D0-4DCD-9914-74E6DB9156F0}" srcOrd="4" destOrd="0" presId="urn:microsoft.com/office/officeart/2005/8/layout/orgChart1"/>
    <dgm:cxn modelId="{63C21FAF-6AE7-4AEB-8EE8-BE6948AB3F5A}" type="presParOf" srcId="{AB752FDF-94D0-4DCD-9914-74E6DB9156F0}" destId="{B1730680-915D-47FE-B5CC-FC5FDB8BFEDB}" srcOrd="0" destOrd="0" presId="urn:microsoft.com/office/officeart/2005/8/layout/orgChart1"/>
    <dgm:cxn modelId="{BA943899-55B1-4875-AC49-14D96C10D673}" type="presParOf" srcId="{B1730680-915D-47FE-B5CC-FC5FDB8BFEDB}" destId="{33731266-F31E-43C9-B711-276C8BF8B130}" srcOrd="0" destOrd="0" presId="urn:microsoft.com/office/officeart/2005/8/layout/orgChart1"/>
    <dgm:cxn modelId="{0ACC49CA-CA6E-47A0-8DFD-2F7D8091AC09}" type="presParOf" srcId="{B1730680-915D-47FE-B5CC-FC5FDB8BFEDB}" destId="{4CCF5108-732D-4AAF-BF4A-C707B6176FF2}" srcOrd="1" destOrd="0" presId="urn:microsoft.com/office/officeart/2005/8/layout/orgChart1"/>
    <dgm:cxn modelId="{8E9DF2E1-C5DF-4027-A608-B116359626E5}" type="presParOf" srcId="{AB752FDF-94D0-4DCD-9914-74E6DB9156F0}" destId="{BB9855D2-8681-4F5C-A7E1-24150FCD3156}" srcOrd="1" destOrd="0" presId="urn:microsoft.com/office/officeart/2005/8/layout/orgChart1"/>
    <dgm:cxn modelId="{AE7D2CD4-8CFE-4378-ADAE-8EC4E90A8975}" type="presParOf" srcId="{AB752FDF-94D0-4DCD-9914-74E6DB9156F0}" destId="{8A84C369-5BE5-4B2A-A09D-F53212743C6C}" srcOrd="2" destOrd="0" presId="urn:microsoft.com/office/officeart/2005/8/layout/orgChart1"/>
    <dgm:cxn modelId="{7C589946-3E27-4FF9-82C4-CAAEE93439B4}" type="presParOf" srcId="{A6AB888E-58B7-4609-A27A-AC98F8EABE61}" destId="{6FE9641B-E7E2-42AE-96F2-A78FDBED4A91}" srcOrd="5" destOrd="0" presId="urn:microsoft.com/office/officeart/2005/8/layout/orgChart1"/>
    <dgm:cxn modelId="{29DCB061-B067-4C37-8A9F-3CA94F930B73}" type="presParOf" srcId="{6FE9641B-E7E2-42AE-96F2-A78FDBED4A91}" destId="{2CFB5318-ED2E-4500-A66E-1E8D72CE57BF}" srcOrd="0" destOrd="0" presId="urn:microsoft.com/office/officeart/2005/8/layout/orgChart1"/>
    <dgm:cxn modelId="{CA3F6484-6BE5-461D-B30C-C88A6A50A1B8}" type="presParOf" srcId="{2CFB5318-ED2E-4500-A66E-1E8D72CE57BF}" destId="{569743F6-E378-42F1-981D-0505CBD97553}" srcOrd="0" destOrd="0" presId="urn:microsoft.com/office/officeart/2005/8/layout/orgChart1"/>
    <dgm:cxn modelId="{3523A592-2A01-4E4D-933C-12CF06D217BE}" type="presParOf" srcId="{2CFB5318-ED2E-4500-A66E-1E8D72CE57BF}" destId="{350BBBEA-D878-4CCE-ACCB-D10EA3F6C2DD}" srcOrd="1" destOrd="0" presId="urn:microsoft.com/office/officeart/2005/8/layout/orgChart1"/>
    <dgm:cxn modelId="{F6BC9B72-E8BC-4A7B-99A4-ADD79B290798}" type="presParOf" srcId="{6FE9641B-E7E2-42AE-96F2-A78FDBED4A91}" destId="{259DDBA9-EC36-4A68-A767-3B2F7E9A319A}" srcOrd="1" destOrd="0" presId="urn:microsoft.com/office/officeart/2005/8/layout/orgChart1"/>
    <dgm:cxn modelId="{5EFFA9E3-18C5-4056-8C89-D8B309518139}" type="presParOf" srcId="{6FE9641B-E7E2-42AE-96F2-A78FDBED4A91}" destId="{3A40ECD3-4547-487C-9D6A-C3AD9F4F8D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D4F75-7276-4A48-B6A2-1BA8C833B8DB}">
      <dsp:nvSpPr>
        <dsp:cNvPr id="0" name=""/>
        <dsp:cNvSpPr/>
      </dsp:nvSpPr>
      <dsp:spPr>
        <a:xfrm>
          <a:off x="3802334" y="492184"/>
          <a:ext cx="2667759" cy="326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020"/>
              </a:lnTo>
              <a:lnTo>
                <a:pt x="2667759" y="32602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2D9DC0-85FB-4C2B-90B4-3B2F0E43B4E4}">
      <dsp:nvSpPr>
        <dsp:cNvPr id="0" name=""/>
        <dsp:cNvSpPr/>
      </dsp:nvSpPr>
      <dsp:spPr>
        <a:xfrm>
          <a:off x="3367711" y="492184"/>
          <a:ext cx="434623" cy="411440"/>
        </a:xfrm>
        <a:custGeom>
          <a:avLst/>
          <a:gdLst/>
          <a:ahLst/>
          <a:cxnLst/>
          <a:rect l="0" t="0" r="0" b="0"/>
          <a:pathLst>
            <a:path>
              <a:moveTo>
                <a:pt x="434623" y="0"/>
              </a:moveTo>
              <a:lnTo>
                <a:pt x="0" y="41144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CA952-8945-4809-BB41-BFB723E8C9C0}">
      <dsp:nvSpPr>
        <dsp:cNvPr id="0" name=""/>
        <dsp:cNvSpPr/>
      </dsp:nvSpPr>
      <dsp:spPr>
        <a:xfrm>
          <a:off x="3802334" y="76361"/>
          <a:ext cx="6301933" cy="415823"/>
        </a:xfrm>
        <a:custGeom>
          <a:avLst/>
          <a:gdLst/>
          <a:ahLst/>
          <a:cxnLst/>
          <a:rect l="0" t="0" r="0" b="0"/>
          <a:pathLst>
            <a:path>
              <a:moveTo>
                <a:pt x="0" y="415823"/>
              </a:moveTo>
              <a:lnTo>
                <a:pt x="6301933" y="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3B728-5AA4-4ACD-AD18-D2EE9F2140D6}">
      <dsp:nvSpPr>
        <dsp:cNvPr id="0" name=""/>
        <dsp:cNvSpPr/>
      </dsp:nvSpPr>
      <dsp:spPr>
        <a:xfrm>
          <a:off x="3802334" y="492184"/>
          <a:ext cx="1115274" cy="985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2736"/>
              </a:lnTo>
              <a:lnTo>
                <a:pt x="1115274" y="892736"/>
              </a:lnTo>
              <a:lnTo>
                <a:pt x="1115274" y="98513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1F5A2-F6AD-43D2-ABBB-A3ADE8248A7C}">
      <dsp:nvSpPr>
        <dsp:cNvPr id="0" name=""/>
        <dsp:cNvSpPr/>
      </dsp:nvSpPr>
      <dsp:spPr>
        <a:xfrm>
          <a:off x="2633620" y="3379763"/>
          <a:ext cx="3055701" cy="648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775"/>
              </a:lnTo>
              <a:lnTo>
                <a:pt x="3055701" y="648775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53111-E3AA-4E28-ADBA-76C70F3D5782}">
      <dsp:nvSpPr>
        <dsp:cNvPr id="0" name=""/>
        <dsp:cNvSpPr/>
      </dsp:nvSpPr>
      <dsp:spPr>
        <a:xfrm>
          <a:off x="2633620" y="3379763"/>
          <a:ext cx="7330506" cy="2066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6166"/>
              </a:lnTo>
              <a:lnTo>
                <a:pt x="7330506" y="2066166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CF979D-CC6A-4C54-BC78-C523C8A6FEAE}">
      <dsp:nvSpPr>
        <dsp:cNvPr id="0" name=""/>
        <dsp:cNvSpPr/>
      </dsp:nvSpPr>
      <dsp:spPr>
        <a:xfrm>
          <a:off x="2220538" y="3379763"/>
          <a:ext cx="413081" cy="646192"/>
        </a:xfrm>
        <a:custGeom>
          <a:avLst/>
          <a:gdLst/>
          <a:ahLst/>
          <a:cxnLst/>
          <a:rect l="0" t="0" r="0" b="0"/>
          <a:pathLst>
            <a:path>
              <a:moveTo>
                <a:pt x="413081" y="0"/>
              </a:moveTo>
              <a:lnTo>
                <a:pt x="0" y="64619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07023-D50E-4222-BF47-A6B38E8518BB}">
      <dsp:nvSpPr>
        <dsp:cNvPr id="0" name=""/>
        <dsp:cNvSpPr/>
      </dsp:nvSpPr>
      <dsp:spPr>
        <a:xfrm>
          <a:off x="4305095" y="2719504"/>
          <a:ext cx="5660861" cy="842456"/>
        </a:xfrm>
        <a:custGeom>
          <a:avLst/>
          <a:gdLst/>
          <a:ahLst/>
          <a:cxnLst/>
          <a:rect l="0" t="0" r="0" b="0"/>
          <a:pathLst>
            <a:path>
              <a:moveTo>
                <a:pt x="5660861" y="842456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0F2D7-465E-4248-A873-4028364920C2}">
      <dsp:nvSpPr>
        <dsp:cNvPr id="0" name=""/>
        <dsp:cNvSpPr/>
      </dsp:nvSpPr>
      <dsp:spPr>
        <a:xfrm>
          <a:off x="3802334" y="492184"/>
          <a:ext cx="6163623" cy="2164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829"/>
              </a:lnTo>
              <a:lnTo>
                <a:pt x="6163623" y="2071829"/>
              </a:lnTo>
              <a:lnTo>
                <a:pt x="6163623" y="2164223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30183C-9494-4FB6-8531-2A5901D23AA4}">
      <dsp:nvSpPr>
        <dsp:cNvPr id="0" name=""/>
        <dsp:cNvSpPr/>
      </dsp:nvSpPr>
      <dsp:spPr>
        <a:xfrm>
          <a:off x="1109905" y="2412337"/>
          <a:ext cx="95166" cy="1605024"/>
        </a:xfrm>
        <a:custGeom>
          <a:avLst/>
          <a:gdLst/>
          <a:ahLst/>
          <a:cxnLst/>
          <a:rect l="0" t="0" r="0" b="0"/>
          <a:pathLst>
            <a:path>
              <a:moveTo>
                <a:pt x="95166" y="0"/>
              </a:moveTo>
              <a:lnTo>
                <a:pt x="0" y="1605024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A8037-1E8A-4BC6-A81C-51EE0057BABC}">
      <dsp:nvSpPr>
        <dsp:cNvPr id="0" name=""/>
        <dsp:cNvSpPr/>
      </dsp:nvSpPr>
      <dsp:spPr>
        <a:xfrm>
          <a:off x="1557050" y="492184"/>
          <a:ext cx="2245284" cy="981065"/>
        </a:xfrm>
        <a:custGeom>
          <a:avLst/>
          <a:gdLst/>
          <a:ahLst/>
          <a:cxnLst/>
          <a:rect l="0" t="0" r="0" b="0"/>
          <a:pathLst>
            <a:path>
              <a:moveTo>
                <a:pt x="2245284" y="0"/>
              </a:moveTo>
              <a:lnTo>
                <a:pt x="2245284" y="888670"/>
              </a:lnTo>
              <a:lnTo>
                <a:pt x="0" y="888670"/>
              </a:lnTo>
              <a:lnTo>
                <a:pt x="0" y="981065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FE6AE7EE-99C3-4542-992D-6CAA077CF57D}">
      <dsp:nvSpPr>
        <dsp:cNvPr id="0" name=""/>
        <dsp:cNvSpPr/>
      </dsp:nvSpPr>
      <dsp:spPr>
        <a:xfrm>
          <a:off x="439975" y="492184"/>
          <a:ext cx="3362358" cy="3311664"/>
        </a:xfrm>
        <a:custGeom>
          <a:avLst/>
          <a:gdLst/>
          <a:ahLst/>
          <a:cxnLst/>
          <a:rect l="0" t="0" r="0" b="0"/>
          <a:pathLst>
            <a:path>
              <a:moveTo>
                <a:pt x="3362358" y="0"/>
              </a:moveTo>
              <a:lnTo>
                <a:pt x="3362358" y="3219270"/>
              </a:lnTo>
              <a:lnTo>
                <a:pt x="0" y="3219270"/>
              </a:lnTo>
              <a:lnTo>
                <a:pt x="0" y="3311664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400AF-4429-44C6-A244-0EAB957F6782}">
      <dsp:nvSpPr>
        <dsp:cNvPr id="0" name=""/>
        <dsp:cNvSpPr/>
      </dsp:nvSpPr>
      <dsp:spPr>
        <a:xfrm>
          <a:off x="3362361" y="52211"/>
          <a:ext cx="879946" cy="43997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Byretspræsident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Trine Poulsen</a:t>
          </a:r>
          <a:endParaRPr lang="da-DK" sz="500" kern="1200" dirty="0">
            <a:solidFill>
              <a:schemeClr val="tx1"/>
            </a:solidFill>
          </a:endParaRPr>
        </a:p>
      </dsp:txBody>
      <dsp:txXfrm>
        <a:off x="3383839" y="73689"/>
        <a:ext cx="836990" cy="397017"/>
      </dsp:txXfrm>
    </dsp:sp>
    <dsp:sp modelId="{4ED3C993-A7EE-4A05-92D2-F11752C15D15}">
      <dsp:nvSpPr>
        <dsp:cNvPr id="0" name=""/>
        <dsp:cNvSpPr/>
      </dsp:nvSpPr>
      <dsp:spPr>
        <a:xfrm>
          <a:off x="2" y="3803849"/>
          <a:ext cx="879946" cy="43997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Administrationen</a:t>
          </a:r>
        </a:p>
      </dsp:txBody>
      <dsp:txXfrm>
        <a:off x="21480" y="3825327"/>
        <a:ext cx="836990" cy="397017"/>
      </dsp:txXfrm>
    </dsp:sp>
    <dsp:sp modelId="{6475BDDA-87A7-44EE-8726-965FAB23F00F}">
      <dsp:nvSpPr>
        <dsp:cNvPr id="0" name=""/>
        <dsp:cNvSpPr/>
      </dsp:nvSpPr>
      <dsp:spPr>
        <a:xfrm>
          <a:off x="1117076" y="1473250"/>
          <a:ext cx="879946" cy="93908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Funktionschef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Mette Øvre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Teamleder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Pernille L. Jensen </a:t>
          </a:r>
        </a:p>
      </dsp:txBody>
      <dsp:txXfrm>
        <a:off x="1160031" y="1516205"/>
        <a:ext cx="794036" cy="853177"/>
      </dsp:txXfrm>
    </dsp:sp>
    <dsp:sp modelId="{7A7A5CC9-58E2-4792-8786-99FDA9005276}">
      <dsp:nvSpPr>
        <dsp:cNvPr id="0" name=""/>
        <dsp:cNvSpPr/>
      </dsp:nvSpPr>
      <dsp:spPr>
        <a:xfrm>
          <a:off x="1109905" y="3794042"/>
          <a:ext cx="879946" cy="446638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Info og retsbude</a:t>
          </a:r>
          <a:endParaRPr lang="da-DK" sz="900" kern="1200" dirty="0">
            <a:solidFill>
              <a:schemeClr val="tx1"/>
            </a:solidFill>
          </a:endParaRPr>
        </a:p>
      </dsp:txBody>
      <dsp:txXfrm>
        <a:off x="1131708" y="3815845"/>
        <a:ext cx="836340" cy="403032"/>
      </dsp:txXfrm>
    </dsp:sp>
    <dsp:sp modelId="{2AD80D55-A35C-4F71-9AF5-66E6D9327E94}">
      <dsp:nvSpPr>
        <dsp:cNvPr id="0" name=""/>
        <dsp:cNvSpPr/>
      </dsp:nvSpPr>
      <dsp:spPr>
        <a:xfrm>
          <a:off x="9579458" y="2656408"/>
          <a:ext cx="772997" cy="905552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b="1" kern="1200" dirty="0">
            <a:solidFill>
              <a:schemeClr val="tx1"/>
            </a:solidFill>
          </a:endParaRPr>
        </a:p>
      </dsp:txBody>
      <dsp:txXfrm>
        <a:off x="9617193" y="2694143"/>
        <a:ext cx="697527" cy="830082"/>
      </dsp:txXfrm>
    </dsp:sp>
    <dsp:sp modelId="{375B3609-DC96-422F-8535-89DAF6DB2E6A}">
      <dsp:nvSpPr>
        <dsp:cNvPr id="0" name=""/>
        <dsp:cNvSpPr/>
      </dsp:nvSpPr>
      <dsp:spPr>
        <a:xfrm>
          <a:off x="2215751" y="2719504"/>
          <a:ext cx="4178688" cy="660258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b="0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b="0" kern="1200" dirty="0">
            <a:solidFill>
              <a:schemeClr val="tx1"/>
            </a:solidFill>
          </a:endParaRPr>
        </a:p>
      </dsp:txBody>
      <dsp:txXfrm>
        <a:off x="2247982" y="2751735"/>
        <a:ext cx="4114226" cy="595796"/>
      </dsp:txXfrm>
    </dsp:sp>
    <dsp:sp modelId="{35267F8F-A27C-4374-9984-C7A67630FBAB}">
      <dsp:nvSpPr>
        <dsp:cNvPr id="0" name=""/>
        <dsp:cNvSpPr/>
      </dsp:nvSpPr>
      <dsp:spPr>
        <a:xfrm>
          <a:off x="2220538" y="3805970"/>
          <a:ext cx="879946" cy="43997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Fogedretten</a:t>
          </a:r>
        </a:p>
      </dsp:txBody>
      <dsp:txXfrm>
        <a:off x="2242016" y="3827448"/>
        <a:ext cx="836990" cy="397017"/>
      </dsp:txXfrm>
    </dsp:sp>
    <dsp:sp modelId="{983DE7C4-05C4-4E2F-8F7C-4844BFBC9002}">
      <dsp:nvSpPr>
        <dsp:cNvPr id="0" name=""/>
        <dsp:cNvSpPr/>
      </dsp:nvSpPr>
      <dsp:spPr>
        <a:xfrm>
          <a:off x="9964127" y="5225943"/>
          <a:ext cx="936034" cy="439973"/>
        </a:xfrm>
        <a:prstGeom prst="round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kern="1200" dirty="0">
            <a:solidFill>
              <a:schemeClr val="tx1"/>
            </a:solidFill>
          </a:endParaRPr>
        </a:p>
      </dsp:txBody>
      <dsp:txXfrm>
        <a:off x="9985605" y="5247421"/>
        <a:ext cx="893078" cy="397017"/>
      </dsp:txXfrm>
    </dsp:sp>
    <dsp:sp modelId="{2951CA31-E4E5-4FDC-B508-7311C2D79F3B}">
      <dsp:nvSpPr>
        <dsp:cNvPr id="0" name=""/>
        <dsp:cNvSpPr/>
      </dsp:nvSpPr>
      <dsp:spPr>
        <a:xfrm>
          <a:off x="5689321" y="3808552"/>
          <a:ext cx="879946" cy="43997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Retssekretariatet </a:t>
          </a:r>
        </a:p>
      </dsp:txBody>
      <dsp:txXfrm>
        <a:off x="5710799" y="3830030"/>
        <a:ext cx="836990" cy="397017"/>
      </dsp:txXfrm>
    </dsp:sp>
    <dsp:sp modelId="{A93485AB-114C-4778-B0FE-2CAEA2F3E202}">
      <dsp:nvSpPr>
        <dsp:cNvPr id="0" name=""/>
        <dsp:cNvSpPr/>
      </dsp:nvSpPr>
      <dsp:spPr>
        <a:xfrm>
          <a:off x="4477635" y="1477315"/>
          <a:ext cx="879946" cy="909054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Funktionschef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0" kern="1200" dirty="0">
              <a:solidFill>
                <a:schemeClr val="tx1"/>
              </a:solidFill>
            </a:rPr>
            <a:t>Michael Wennicke, kst.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Afdelingsleder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Trine S. Solgaard</a:t>
          </a:r>
        </a:p>
      </dsp:txBody>
      <dsp:txXfrm>
        <a:off x="4520590" y="1520270"/>
        <a:ext cx="794036" cy="823144"/>
      </dsp:txXfrm>
    </dsp:sp>
    <dsp:sp modelId="{F84A58F0-1022-47A8-AC54-B823B2FA5558}">
      <dsp:nvSpPr>
        <dsp:cNvPr id="0" name=""/>
        <dsp:cNvSpPr/>
      </dsp:nvSpPr>
      <dsp:spPr>
        <a:xfrm>
          <a:off x="9664294" y="76361"/>
          <a:ext cx="879946" cy="928778"/>
        </a:xfrm>
        <a:prstGeom prst="round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kern="1200" dirty="0">
            <a:solidFill>
              <a:schemeClr val="tx1"/>
            </a:solidFill>
          </a:endParaRPr>
        </a:p>
      </dsp:txBody>
      <dsp:txXfrm>
        <a:off x="9707249" y="119316"/>
        <a:ext cx="794036" cy="842868"/>
      </dsp:txXfrm>
    </dsp:sp>
    <dsp:sp modelId="{EFD6A37A-39F9-420B-9708-44D369CC6C65}">
      <dsp:nvSpPr>
        <dsp:cNvPr id="0" name=""/>
        <dsp:cNvSpPr/>
      </dsp:nvSpPr>
      <dsp:spPr>
        <a:xfrm>
          <a:off x="3367711" y="683639"/>
          <a:ext cx="879946" cy="43997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Adm. Chef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Mette Carl</a:t>
          </a:r>
          <a:r>
            <a:rPr lang="da-DK" sz="500" kern="1200" dirty="0">
              <a:solidFill>
                <a:schemeClr val="tx1"/>
              </a:solidFill>
            </a:rPr>
            <a:t> </a:t>
          </a:r>
        </a:p>
      </dsp:txBody>
      <dsp:txXfrm>
        <a:off x="3389189" y="705117"/>
        <a:ext cx="836990" cy="397017"/>
      </dsp:txXfrm>
    </dsp:sp>
    <dsp:sp modelId="{CB404F5B-A6E3-4292-9F39-BAA8BB21E67D}">
      <dsp:nvSpPr>
        <dsp:cNvPr id="0" name=""/>
        <dsp:cNvSpPr/>
      </dsp:nvSpPr>
      <dsp:spPr>
        <a:xfrm>
          <a:off x="6470093" y="79424"/>
          <a:ext cx="1561561" cy="1477561"/>
        </a:xfrm>
        <a:prstGeom prst="ellipse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b="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6698778" y="295808"/>
        <a:ext cx="1104191" cy="1044793"/>
      </dsp:txXfrm>
    </dsp:sp>
    <dsp:sp modelId="{CF8913E2-F5A3-466F-ADAC-E0371C55DBB0}">
      <dsp:nvSpPr>
        <dsp:cNvPr id="0" name=""/>
        <dsp:cNvSpPr/>
      </dsp:nvSpPr>
      <dsp:spPr>
        <a:xfrm>
          <a:off x="3353086" y="1467913"/>
          <a:ext cx="879946" cy="909054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Funktionschef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0" kern="1200" dirty="0">
              <a:solidFill>
                <a:schemeClr val="tx1"/>
              </a:solidFill>
            </a:rPr>
            <a:t>Michael Wennicke, kst </a:t>
          </a:r>
          <a:endParaRPr lang="da-DK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Afdelingsleder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Trine S. Solgaard</a:t>
          </a:r>
        </a:p>
      </dsp:txBody>
      <dsp:txXfrm>
        <a:off x="3396041" y="1510868"/>
        <a:ext cx="794036" cy="823144"/>
      </dsp:txXfrm>
    </dsp:sp>
    <dsp:sp modelId="{0354C754-9511-4C72-9D98-FC0BFF3CA586}">
      <dsp:nvSpPr>
        <dsp:cNvPr id="0" name=""/>
        <dsp:cNvSpPr/>
      </dsp:nvSpPr>
      <dsp:spPr>
        <a:xfrm>
          <a:off x="5685947" y="1467257"/>
          <a:ext cx="879946" cy="909054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Funktionschef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0" kern="1200" dirty="0">
              <a:solidFill>
                <a:schemeClr val="tx1"/>
              </a:solidFill>
            </a:rPr>
            <a:t>Jakob Herborg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Afdelingsleder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Christina M. Juhler</a:t>
          </a:r>
        </a:p>
      </dsp:txBody>
      <dsp:txXfrm>
        <a:off x="5728902" y="1510212"/>
        <a:ext cx="794036" cy="823144"/>
      </dsp:txXfrm>
    </dsp:sp>
    <dsp:sp modelId="{C9F0499C-2F6F-4195-8BDD-640616B3CA84}">
      <dsp:nvSpPr>
        <dsp:cNvPr id="0" name=""/>
        <dsp:cNvSpPr/>
      </dsp:nvSpPr>
      <dsp:spPr>
        <a:xfrm>
          <a:off x="3353517" y="3806084"/>
          <a:ext cx="879946" cy="43997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Familieretten</a:t>
          </a:r>
        </a:p>
      </dsp:txBody>
      <dsp:txXfrm>
        <a:off x="3374995" y="3827562"/>
        <a:ext cx="836990" cy="397017"/>
      </dsp:txXfrm>
    </dsp:sp>
    <dsp:sp modelId="{33731266-F31E-43C9-B711-276C8BF8B130}">
      <dsp:nvSpPr>
        <dsp:cNvPr id="0" name=""/>
        <dsp:cNvSpPr/>
      </dsp:nvSpPr>
      <dsp:spPr>
        <a:xfrm>
          <a:off x="4496022" y="3806084"/>
          <a:ext cx="879946" cy="43997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Skifteretten</a:t>
          </a:r>
        </a:p>
      </dsp:txBody>
      <dsp:txXfrm>
        <a:off x="4517500" y="3827562"/>
        <a:ext cx="836990" cy="397017"/>
      </dsp:txXfrm>
    </dsp:sp>
    <dsp:sp modelId="{569743F6-E378-42F1-981D-0505CBD97553}">
      <dsp:nvSpPr>
        <dsp:cNvPr id="0" name=""/>
        <dsp:cNvSpPr/>
      </dsp:nvSpPr>
      <dsp:spPr>
        <a:xfrm>
          <a:off x="2320205" y="1466364"/>
          <a:ext cx="879946" cy="909054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dirty="0">
              <a:solidFill>
                <a:schemeClr val="tx1"/>
              </a:solidFill>
            </a:rPr>
            <a:t>Funktionschef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Mette Øvre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a-DK" sz="800" kern="1200" dirty="0">
              <a:solidFill>
                <a:schemeClr val="tx1"/>
              </a:solidFill>
            </a:rPr>
          </a:br>
          <a:r>
            <a:rPr lang="da-DK" sz="800" b="1" kern="1200" dirty="0">
              <a:solidFill>
                <a:schemeClr val="tx1"/>
              </a:solidFill>
            </a:rPr>
            <a:t>Teamleder 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Anja Mølgård</a:t>
          </a:r>
        </a:p>
      </dsp:txBody>
      <dsp:txXfrm>
        <a:off x="2363160" y="1509319"/>
        <a:ext cx="794036" cy="823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799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833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52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1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046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376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170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152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056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8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481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E7D-374A-4C31-BB5D-0620DA84C8A7}" type="datetimeFigureOut">
              <a:rPr lang="da-DK" smtClean="0"/>
              <a:t>05-05-2022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986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41378504"/>
              </p:ext>
            </p:extLst>
          </p:nvPr>
        </p:nvGraphicFramePr>
        <p:xfrm>
          <a:off x="860244" y="1050934"/>
          <a:ext cx="12192000" cy="5916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felt 4"/>
          <p:cNvSpPr txBox="1"/>
          <p:nvPr/>
        </p:nvSpPr>
        <p:spPr>
          <a:xfrm>
            <a:off x="2146862" y="548111"/>
            <a:ext cx="553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Organisationsplan Retten i Horsens pr. 1. maj 2022</a:t>
            </a:r>
          </a:p>
        </p:txBody>
      </p:sp>
      <p:sp>
        <p:nvSpPr>
          <p:cNvPr id="7" name="Tekstfelt 6"/>
          <p:cNvSpPr txBox="1"/>
          <p:nvPr/>
        </p:nvSpPr>
        <p:spPr>
          <a:xfrm>
            <a:off x="4772098" y="3772683"/>
            <a:ext cx="5126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b="1" dirty="0"/>
              <a:t>Jurister</a:t>
            </a:r>
          </a:p>
          <a:p>
            <a:endParaRPr lang="da-DK" dirty="0"/>
          </a:p>
        </p:txBody>
      </p:sp>
      <p:sp>
        <p:nvSpPr>
          <p:cNvPr id="8" name="Tekstfelt 7"/>
          <p:cNvSpPr txBox="1"/>
          <p:nvPr/>
        </p:nvSpPr>
        <p:spPr>
          <a:xfrm>
            <a:off x="4709434" y="3950938"/>
            <a:ext cx="110360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Mai Tuyet Nguyen</a:t>
            </a:r>
          </a:p>
          <a:p>
            <a:endParaRPr lang="da-DK" dirty="0"/>
          </a:p>
        </p:txBody>
      </p:sp>
      <p:sp>
        <p:nvSpPr>
          <p:cNvPr id="10" name="Tekstfelt 9"/>
          <p:cNvSpPr txBox="1"/>
          <p:nvPr/>
        </p:nvSpPr>
        <p:spPr>
          <a:xfrm>
            <a:off x="5933135" y="3952116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Mette Hagen (orlov)</a:t>
            </a:r>
          </a:p>
        </p:txBody>
      </p:sp>
      <p:cxnSp>
        <p:nvCxnSpPr>
          <p:cNvPr id="18" name="Lige forbindelse 17"/>
          <p:cNvCxnSpPr>
            <a:cxnSpLocks/>
          </p:cNvCxnSpPr>
          <p:nvPr/>
        </p:nvCxnSpPr>
        <p:spPr>
          <a:xfrm flipH="1">
            <a:off x="1276705" y="2316948"/>
            <a:ext cx="5682060" cy="2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Lige forbindelse 19"/>
          <p:cNvCxnSpPr>
            <a:cxnSpLocks/>
          </p:cNvCxnSpPr>
          <p:nvPr/>
        </p:nvCxnSpPr>
        <p:spPr>
          <a:xfrm>
            <a:off x="1276705" y="2317905"/>
            <a:ext cx="0" cy="25387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Lige forbindelse 39"/>
          <p:cNvCxnSpPr>
            <a:cxnSpLocks/>
          </p:cNvCxnSpPr>
          <p:nvPr/>
        </p:nvCxnSpPr>
        <p:spPr>
          <a:xfrm flipH="1">
            <a:off x="2410123" y="3455376"/>
            <a:ext cx="1" cy="13845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Lige forbindelse 47"/>
          <p:cNvCxnSpPr>
            <a:cxnSpLocks/>
          </p:cNvCxnSpPr>
          <p:nvPr/>
        </p:nvCxnSpPr>
        <p:spPr>
          <a:xfrm>
            <a:off x="6956244" y="2318273"/>
            <a:ext cx="0" cy="203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Lige forbindelse 49"/>
          <p:cNvCxnSpPr>
            <a:cxnSpLocks/>
          </p:cNvCxnSpPr>
          <p:nvPr/>
        </p:nvCxnSpPr>
        <p:spPr>
          <a:xfrm flipH="1">
            <a:off x="5775861" y="4422810"/>
            <a:ext cx="1" cy="425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Lige forbindelse 51"/>
          <p:cNvCxnSpPr>
            <a:cxnSpLocks/>
          </p:cNvCxnSpPr>
          <p:nvPr/>
        </p:nvCxnSpPr>
        <p:spPr>
          <a:xfrm>
            <a:off x="4666469" y="4424710"/>
            <a:ext cx="0" cy="4238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Lige forbindelse 60"/>
          <p:cNvCxnSpPr>
            <a:cxnSpLocks/>
          </p:cNvCxnSpPr>
          <p:nvPr/>
        </p:nvCxnSpPr>
        <p:spPr>
          <a:xfrm flipH="1">
            <a:off x="4666469" y="3439953"/>
            <a:ext cx="3" cy="3317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Lige forbindelse 62"/>
          <p:cNvCxnSpPr>
            <a:cxnSpLocks/>
          </p:cNvCxnSpPr>
          <p:nvPr/>
        </p:nvCxnSpPr>
        <p:spPr>
          <a:xfrm>
            <a:off x="3571829" y="2316948"/>
            <a:ext cx="0" cy="203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Lige forbindelse 64"/>
          <p:cNvCxnSpPr>
            <a:cxnSpLocks/>
          </p:cNvCxnSpPr>
          <p:nvPr/>
        </p:nvCxnSpPr>
        <p:spPr>
          <a:xfrm>
            <a:off x="6956244" y="4433099"/>
            <a:ext cx="0" cy="4151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Lige forbindelse 66"/>
          <p:cNvCxnSpPr>
            <a:cxnSpLocks/>
          </p:cNvCxnSpPr>
          <p:nvPr/>
        </p:nvCxnSpPr>
        <p:spPr>
          <a:xfrm>
            <a:off x="3571425" y="3425413"/>
            <a:ext cx="404" cy="347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Forbindelse: vinklet 70"/>
          <p:cNvCxnSpPr/>
          <p:nvPr/>
        </p:nvCxnSpPr>
        <p:spPr>
          <a:xfrm rot="5400000">
            <a:off x="7379858" y="2572230"/>
            <a:ext cx="420511" cy="317936"/>
          </a:xfrm>
          <a:prstGeom prst="bentConnector3">
            <a:avLst>
              <a:gd name="adj1" fmla="val 9907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Forbindelse: vinklet 81"/>
          <p:cNvCxnSpPr>
            <a:cxnSpLocks/>
          </p:cNvCxnSpPr>
          <p:nvPr/>
        </p:nvCxnSpPr>
        <p:spPr>
          <a:xfrm rot="5400000">
            <a:off x="6604937" y="3433474"/>
            <a:ext cx="2403446" cy="731578"/>
          </a:xfrm>
          <a:prstGeom prst="bentConnector3">
            <a:avLst>
              <a:gd name="adj1" fmla="val 9991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kstfelt 30"/>
          <p:cNvSpPr txBox="1"/>
          <p:nvPr/>
        </p:nvSpPr>
        <p:spPr>
          <a:xfrm>
            <a:off x="3396808" y="3952116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Julie Berg Sørensen</a:t>
            </a:r>
          </a:p>
        </p:txBody>
      </p:sp>
      <p:cxnSp>
        <p:nvCxnSpPr>
          <p:cNvPr id="25" name="Lige forbindelse 24"/>
          <p:cNvCxnSpPr>
            <a:cxnSpLocks/>
          </p:cNvCxnSpPr>
          <p:nvPr/>
        </p:nvCxnSpPr>
        <p:spPr>
          <a:xfrm>
            <a:off x="5106838" y="1285909"/>
            <a:ext cx="25086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Lige forbindelse 29"/>
          <p:cNvCxnSpPr>
            <a:cxnSpLocks/>
          </p:cNvCxnSpPr>
          <p:nvPr/>
        </p:nvCxnSpPr>
        <p:spPr>
          <a:xfrm>
            <a:off x="4663321" y="2182563"/>
            <a:ext cx="0" cy="1345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Lige forbindelse 31"/>
          <p:cNvCxnSpPr>
            <a:cxnSpLocks/>
          </p:cNvCxnSpPr>
          <p:nvPr/>
        </p:nvCxnSpPr>
        <p:spPr>
          <a:xfrm>
            <a:off x="4658080" y="1532197"/>
            <a:ext cx="0" cy="193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Lige forbindelse 37"/>
          <p:cNvCxnSpPr>
            <a:cxnSpLocks/>
          </p:cNvCxnSpPr>
          <p:nvPr/>
        </p:nvCxnSpPr>
        <p:spPr>
          <a:xfrm>
            <a:off x="5775861" y="3437878"/>
            <a:ext cx="0" cy="341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Lige forbindelse 38"/>
          <p:cNvCxnSpPr>
            <a:cxnSpLocks/>
          </p:cNvCxnSpPr>
          <p:nvPr/>
        </p:nvCxnSpPr>
        <p:spPr>
          <a:xfrm>
            <a:off x="3574564" y="4429044"/>
            <a:ext cx="0" cy="4108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F5586D20-DCF8-43FD-B03E-EC6F4FD82259}"/>
              </a:ext>
            </a:extLst>
          </p:cNvPr>
          <p:cNvCxnSpPr>
            <a:cxnSpLocks/>
          </p:cNvCxnSpPr>
          <p:nvPr/>
        </p:nvCxnSpPr>
        <p:spPr>
          <a:xfrm>
            <a:off x="5781760" y="2312096"/>
            <a:ext cx="0" cy="203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08CC59A9-B0EF-46A8-B3F2-7472B58D068B}"/>
              </a:ext>
            </a:extLst>
          </p:cNvPr>
          <p:cNvCxnSpPr>
            <a:cxnSpLocks/>
          </p:cNvCxnSpPr>
          <p:nvPr/>
        </p:nvCxnSpPr>
        <p:spPr>
          <a:xfrm>
            <a:off x="4663321" y="2316948"/>
            <a:ext cx="0" cy="203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Lige forbindelse 59">
            <a:extLst>
              <a:ext uri="{FF2B5EF4-FFF2-40B4-BE49-F238E27FC236}">
                <a16:creationId xmlns:a16="http://schemas.microsoft.com/office/drawing/2014/main" id="{5E01AEE3-F825-488C-962E-CC84B8AD5D3E}"/>
              </a:ext>
            </a:extLst>
          </p:cNvPr>
          <p:cNvCxnSpPr>
            <a:cxnSpLocks/>
          </p:cNvCxnSpPr>
          <p:nvPr/>
        </p:nvCxnSpPr>
        <p:spPr>
          <a:xfrm>
            <a:off x="2410123" y="2328874"/>
            <a:ext cx="0" cy="2123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Lige forbindelse 96">
            <a:extLst>
              <a:ext uri="{FF2B5EF4-FFF2-40B4-BE49-F238E27FC236}">
                <a16:creationId xmlns:a16="http://schemas.microsoft.com/office/drawing/2014/main" id="{0C6FB340-C2F9-4B36-84AC-E74CD12FDDE8}"/>
              </a:ext>
            </a:extLst>
          </p:cNvPr>
          <p:cNvCxnSpPr>
            <a:cxnSpLocks/>
          </p:cNvCxnSpPr>
          <p:nvPr/>
        </p:nvCxnSpPr>
        <p:spPr>
          <a:xfrm flipH="1">
            <a:off x="6956244" y="3437568"/>
            <a:ext cx="3" cy="3317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73F1B355-B477-4002-9BB3-11D3B9C7D7A5}"/>
              </a:ext>
            </a:extLst>
          </p:cNvPr>
          <p:cNvSpPr txBox="1"/>
          <p:nvPr/>
        </p:nvSpPr>
        <p:spPr>
          <a:xfrm>
            <a:off x="7467090" y="1322421"/>
            <a:ext cx="13854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da-DK" sz="800" b="1" dirty="0"/>
          </a:p>
          <a:p>
            <a:pPr lvl="0" algn="ctr"/>
            <a:r>
              <a:rPr lang="da-DK" sz="800" b="1" dirty="0"/>
              <a:t>Dommere</a:t>
            </a:r>
            <a:endParaRPr lang="da-DK" sz="800" dirty="0"/>
          </a:p>
          <a:p>
            <a:pPr lvl="0" algn="ctr"/>
            <a:r>
              <a:rPr lang="da-DK" sz="800" dirty="0"/>
              <a:t>Tina Gehlert Schmidt</a:t>
            </a:r>
          </a:p>
          <a:p>
            <a:pPr lvl="0" algn="ctr"/>
            <a:r>
              <a:rPr lang="da-DK" sz="800" dirty="0"/>
              <a:t>Anne Rode</a:t>
            </a:r>
          </a:p>
          <a:p>
            <a:pPr lvl="0" algn="ctr"/>
            <a:r>
              <a:rPr lang="da-DK" sz="800" dirty="0"/>
              <a:t>Sine Nascou Hededal</a:t>
            </a:r>
          </a:p>
          <a:p>
            <a:pPr lvl="0" algn="ctr"/>
            <a:r>
              <a:rPr lang="da-DK" sz="800" dirty="0"/>
              <a:t>Kresten Trolle</a:t>
            </a:r>
          </a:p>
          <a:p>
            <a:pPr lvl="0" algn="ctr"/>
            <a:r>
              <a:rPr lang="da-DK" sz="800" dirty="0"/>
              <a:t>Kristine Bro Holbech</a:t>
            </a:r>
          </a:p>
          <a:p>
            <a:pPr lvl="0" algn="ctr"/>
            <a:r>
              <a:rPr lang="da-DK" sz="800" dirty="0"/>
              <a:t>Iben Lihme Degnbol</a:t>
            </a:r>
          </a:p>
          <a:p>
            <a:pPr lvl="0" algn="ctr"/>
            <a:endParaRPr lang="da-DK" sz="800" dirty="0"/>
          </a:p>
          <a:p>
            <a:pPr lvl="0" algn="ctr"/>
            <a:endParaRPr lang="da-DK" sz="800" dirty="0"/>
          </a:p>
          <a:p>
            <a:endParaRPr lang="da-DK" dirty="0"/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794D3329-0B18-4B02-B63F-F5F276F8603A}"/>
              </a:ext>
            </a:extLst>
          </p:cNvPr>
          <p:cNvSpPr txBox="1"/>
          <p:nvPr/>
        </p:nvSpPr>
        <p:spPr>
          <a:xfrm>
            <a:off x="5297896" y="4142806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Mathias Timoteo Dahl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E9328B5D-69A5-4C68-8E98-50A42E7159F2}"/>
              </a:ext>
            </a:extLst>
          </p:cNvPr>
          <p:cNvSpPr txBox="1"/>
          <p:nvPr/>
        </p:nvSpPr>
        <p:spPr>
          <a:xfrm>
            <a:off x="3911981" y="4148515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Susanne Eskesen</a:t>
            </a:r>
          </a:p>
        </p:txBody>
      </p:sp>
    </p:spTree>
    <p:extLst>
      <p:ext uri="{BB962C8B-B14F-4D97-AF65-F5344CB8AC3E}">
        <p14:creationId xmlns:p14="http://schemas.microsoft.com/office/powerpoint/2010/main" val="630934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104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Simone Kragh Andresen</dc:creator>
  <cp:lastModifiedBy>Simone Kragh Lenger</cp:lastModifiedBy>
  <cp:revision>53</cp:revision>
  <dcterms:created xsi:type="dcterms:W3CDTF">2017-11-29T07:13:20Z</dcterms:created>
  <dcterms:modified xsi:type="dcterms:W3CDTF">2022-05-05T11:12:46Z</dcterms:modified>
</cp:coreProperties>
</file>